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8404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00"/>
    <p:restoredTop sz="97030"/>
  </p:normalViewPr>
  <p:slideViewPr>
    <p:cSldViewPr snapToGrid="0">
      <p:cViewPr varScale="1">
        <p:scale>
          <a:sx n="28" d="100"/>
          <a:sy n="28" d="100"/>
        </p:scale>
        <p:origin x="1992"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4AA36-CD34-8540-A654-0743397D136F}" type="datetimeFigureOut">
              <a:rPr lang="en-US" smtClean="0"/>
              <a:t>8/2/23</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BCB5B-0FF3-6249-8875-749A3AEB76B5}" type="slidenum">
              <a:rPr lang="en-US" smtClean="0"/>
              <a:t>‹#›</a:t>
            </a:fld>
            <a:endParaRPr lang="en-US"/>
          </a:p>
        </p:txBody>
      </p:sp>
    </p:spTree>
    <p:extLst>
      <p:ext uri="{BB962C8B-B14F-4D97-AF65-F5344CB8AC3E}">
        <p14:creationId xmlns:p14="http://schemas.microsoft.com/office/powerpoint/2010/main" val="2217448519"/>
      </p:ext>
    </p:extLst>
  </p:cSld>
  <p:clrMap bg1="lt1" tx1="dk1" bg2="lt2" tx2="dk2" accent1="accent1" accent2="accent2" accent3="accent3" accent4="accent4" accent5="accent5" accent6="accent6" hlink="hlink" folHlink="folHlink"/>
  <p:notesStyle>
    <a:lvl1pPr marL="0" algn="l" defTabSz="800100" rtl="0" eaLnBrk="1" latinLnBrk="0" hangingPunct="1">
      <a:defRPr sz="1050" kern="1200">
        <a:solidFill>
          <a:schemeClr val="tx1"/>
        </a:solidFill>
        <a:latin typeface="+mn-lt"/>
        <a:ea typeface="+mn-ea"/>
        <a:cs typeface="+mn-cs"/>
      </a:defRPr>
    </a:lvl1pPr>
    <a:lvl2pPr marL="400050" algn="l" defTabSz="800100" rtl="0" eaLnBrk="1" latinLnBrk="0" hangingPunct="1">
      <a:defRPr sz="1050" kern="1200">
        <a:solidFill>
          <a:schemeClr val="tx1"/>
        </a:solidFill>
        <a:latin typeface="+mn-lt"/>
        <a:ea typeface="+mn-ea"/>
        <a:cs typeface="+mn-cs"/>
      </a:defRPr>
    </a:lvl2pPr>
    <a:lvl3pPr marL="800100" algn="l" defTabSz="800100" rtl="0" eaLnBrk="1" latinLnBrk="0" hangingPunct="1">
      <a:defRPr sz="1050" kern="1200">
        <a:solidFill>
          <a:schemeClr val="tx1"/>
        </a:solidFill>
        <a:latin typeface="+mn-lt"/>
        <a:ea typeface="+mn-ea"/>
        <a:cs typeface="+mn-cs"/>
      </a:defRPr>
    </a:lvl3pPr>
    <a:lvl4pPr marL="1200150" algn="l" defTabSz="800100" rtl="0" eaLnBrk="1" latinLnBrk="0" hangingPunct="1">
      <a:defRPr sz="1050" kern="1200">
        <a:solidFill>
          <a:schemeClr val="tx1"/>
        </a:solidFill>
        <a:latin typeface="+mn-lt"/>
        <a:ea typeface="+mn-ea"/>
        <a:cs typeface="+mn-cs"/>
      </a:defRPr>
    </a:lvl4pPr>
    <a:lvl5pPr marL="1600200" algn="l" defTabSz="800100" rtl="0" eaLnBrk="1" latinLnBrk="0" hangingPunct="1">
      <a:defRPr sz="1050" kern="1200">
        <a:solidFill>
          <a:schemeClr val="tx1"/>
        </a:solidFill>
        <a:latin typeface="+mn-lt"/>
        <a:ea typeface="+mn-ea"/>
        <a:cs typeface="+mn-cs"/>
      </a:defRPr>
    </a:lvl5pPr>
    <a:lvl6pPr marL="2000250" algn="l" defTabSz="800100" rtl="0" eaLnBrk="1" latinLnBrk="0" hangingPunct="1">
      <a:defRPr sz="1050" kern="1200">
        <a:solidFill>
          <a:schemeClr val="tx1"/>
        </a:solidFill>
        <a:latin typeface="+mn-lt"/>
        <a:ea typeface="+mn-ea"/>
        <a:cs typeface="+mn-cs"/>
      </a:defRPr>
    </a:lvl6pPr>
    <a:lvl7pPr marL="2400300" algn="l" defTabSz="800100" rtl="0" eaLnBrk="1" latinLnBrk="0" hangingPunct="1">
      <a:defRPr sz="1050" kern="1200">
        <a:solidFill>
          <a:schemeClr val="tx1"/>
        </a:solidFill>
        <a:latin typeface="+mn-lt"/>
        <a:ea typeface="+mn-ea"/>
        <a:cs typeface="+mn-cs"/>
      </a:defRPr>
    </a:lvl7pPr>
    <a:lvl8pPr marL="2800350" algn="l" defTabSz="800100" rtl="0" eaLnBrk="1" latinLnBrk="0" hangingPunct="1">
      <a:defRPr sz="1050" kern="1200">
        <a:solidFill>
          <a:schemeClr val="tx1"/>
        </a:solidFill>
        <a:latin typeface="+mn-lt"/>
        <a:ea typeface="+mn-ea"/>
        <a:cs typeface="+mn-cs"/>
      </a:defRPr>
    </a:lvl8pPr>
    <a:lvl9pPr marL="3200400" algn="l" defTabSz="800100" rtl="0" eaLnBrk="1" latinLnBrk="0" hangingPunct="1">
      <a:defRPr sz="10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9BCB5B-0FF3-6249-8875-749A3AEB76B5}" type="slidenum">
              <a:rPr lang="en-US" smtClean="0"/>
              <a:t>1</a:t>
            </a:fld>
            <a:endParaRPr lang="en-US"/>
          </a:p>
        </p:txBody>
      </p:sp>
    </p:spTree>
    <p:extLst>
      <p:ext uri="{BB962C8B-B14F-4D97-AF65-F5344CB8AC3E}">
        <p14:creationId xmlns:p14="http://schemas.microsoft.com/office/powerpoint/2010/main" val="3401303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6285233"/>
            <a:ext cx="32644080" cy="1337056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20171413"/>
            <a:ext cx="28803600" cy="92722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22A1FA-95C4-9C49-93B0-72B27263168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2343759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2A1FA-95C4-9C49-93B0-72B27263168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172627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044700"/>
            <a:ext cx="8281035"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2044700"/>
            <a:ext cx="24363045"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2A1FA-95C4-9C49-93B0-72B27263168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3409472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2A1FA-95C4-9C49-93B0-72B27263168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1133716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9574541"/>
            <a:ext cx="33124140" cy="15975327"/>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5701001"/>
            <a:ext cx="33124140" cy="840104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22A1FA-95C4-9C49-93B0-72B27263168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14173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22A1FA-95C4-9C49-93B0-72B27263168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325702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44708"/>
            <a:ext cx="331241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9414513"/>
            <a:ext cx="16247028"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4028420"/>
            <a:ext cx="1624702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9414513"/>
            <a:ext cx="16327042"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4028420"/>
            <a:ext cx="16327042"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22A1FA-95C4-9C49-93B0-72B272631686}" type="datetimeFigureOut">
              <a:rPr lang="en-US" smtClean="0"/>
              <a:t>8/2/23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304535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22A1FA-95C4-9C49-93B0-72B272631686}" type="datetimeFigureOut">
              <a:rPr lang="en-US" smtClean="0"/>
              <a:t>8/2/23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2007703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2A1FA-95C4-9C49-93B0-72B272631686}" type="datetimeFigureOut">
              <a:rPr lang="en-US" smtClean="0"/>
              <a:t>8/2/23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3058629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5529588"/>
            <a:ext cx="19442430" cy="272923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1722A1FA-95C4-9C49-93B0-72B27263168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1645511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5529588"/>
            <a:ext cx="19442430" cy="272923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1722A1FA-95C4-9C49-93B0-72B27263168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22B9-1EA2-D94B-8A02-2838625095E0}" type="slidenum">
              <a:rPr lang="en-US" smtClean="0"/>
              <a:t>‹#›</a:t>
            </a:fld>
            <a:endParaRPr lang="en-US"/>
          </a:p>
        </p:txBody>
      </p:sp>
    </p:spTree>
    <p:extLst>
      <p:ext uri="{BB962C8B-B14F-4D97-AF65-F5344CB8AC3E}">
        <p14:creationId xmlns:p14="http://schemas.microsoft.com/office/powerpoint/2010/main" val="2520028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044708"/>
            <a:ext cx="331241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10223500"/>
            <a:ext cx="331241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5595568"/>
            <a:ext cx="8641080" cy="2044700"/>
          </a:xfrm>
          <a:prstGeom prst="rect">
            <a:avLst/>
          </a:prstGeom>
        </p:spPr>
        <p:txBody>
          <a:bodyPr vert="horz" lIns="91440" tIns="45720" rIns="91440" bIns="45720" rtlCol="0" anchor="ctr"/>
          <a:lstStyle>
            <a:lvl1pPr algn="l">
              <a:defRPr sz="5040">
                <a:solidFill>
                  <a:schemeClr val="tx1">
                    <a:tint val="75000"/>
                  </a:schemeClr>
                </a:solidFill>
              </a:defRPr>
            </a:lvl1pPr>
          </a:lstStyle>
          <a:p>
            <a:fld id="{1722A1FA-95C4-9C49-93B0-72B272631686}" type="datetimeFigureOut">
              <a:rPr lang="en-US" smtClean="0"/>
              <a:t>8/2/23</a:t>
            </a:fld>
            <a:endParaRPr lang="en-US"/>
          </a:p>
        </p:txBody>
      </p:sp>
      <p:sp>
        <p:nvSpPr>
          <p:cNvPr id="5" name="Footer Placeholder 4"/>
          <p:cNvSpPr>
            <a:spLocks noGrp="1"/>
          </p:cNvSpPr>
          <p:nvPr>
            <p:ph type="ftr" sz="quarter" idx="3"/>
          </p:nvPr>
        </p:nvSpPr>
        <p:spPr>
          <a:xfrm>
            <a:off x="12721590" y="35595568"/>
            <a:ext cx="12961620" cy="20447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5595568"/>
            <a:ext cx="8641080" cy="2044700"/>
          </a:xfrm>
          <a:prstGeom prst="rect">
            <a:avLst/>
          </a:prstGeom>
        </p:spPr>
        <p:txBody>
          <a:bodyPr vert="horz" lIns="91440" tIns="45720" rIns="91440" bIns="45720" rtlCol="0" anchor="ctr"/>
          <a:lstStyle>
            <a:lvl1pPr algn="r">
              <a:defRPr sz="5040">
                <a:solidFill>
                  <a:schemeClr val="tx1">
                    <a:tint val="75000"/>
                  </a:schemeClr>
                </a:solidFill>
              </a:defRPr>
            </a:lvl1pPr>
          </a:lstStyle>
          <a:p>
            <a:fld id="{128B22B9-1EA2-D94B-8A02-2838625095E0}" type="slidenum">
              <a:rPr lang="en-US" smtClean="0"/>
              <a:t>‹#›</a:t>
            </a:fld>
            <a:endParaRPr lang="en-US"/>
          </a:p>
        </p:txBody>
      </p:sp>
    </p:spTree>
    <p:extLst>
      <p:ext uri="{BB962C8B-B14F-4D97-AF65-F5344CB8AC3E}">
        <p14:creationId xmlns:p14="http://schemas.microsoft.com/office/powerpoint/2010/main" val="1115531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svg"/><Relationship Id="rId50" Type="http://schemas.openxmlformats.org/officeDocument/2006/relationships/image" Target="../media/image45.png"/><Relationship Id="rId55" Type="http://schemas.openxmlformats.org/officeDocument/2006/relationships/image" Target="../media/image51.png"/><Relationship Id="rId63" Type="http://schemas.openxmlformats.org/officeDocument/2006/relationships/image" Target="../media/image59.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4.pn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sv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49.png"/><Relationship Id="rId58" Type="http://schemas.openxmlformats.org/officeDocument/2006/relationships/image" Target="../media/image54.png"/><Relationship Id="rId66" Type="http://schemas.openxmlformats.org/officeDocument/2006/relationships/image" Target="../media/image62.png"/><Relationship Id="rId5" Type="http://schemas.openxmlformats.org/officeDocument/2006/relationships/image" Target="../media/image3.svg"/><Relationship Id="rId61" Type="http://schemas.openxmlformats.org/officeDocument/2006/relationships/image" Target="../media/image57.png"/><Relationship Id="rId19" Type="http://schemas.openxmlformats.org/officeDocument/2006/relationships/image" Target="../media/image17.png"/><Relationship Id="rId14" Type="http://schemas.openxmlformats.org/officeDocument/2006/relationships/image" Target="../media/image12.png"/><Relationship Id="rId22" Type="http://schemas.openxmlformats.org/officeDocument/2006/relationships/image" Target="../media/image20.sv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2.png"/><Relationship Id="rId64" Type="http://schemas.openxmlformats.org/officeDocument/2006/relationships/image" Target="../media/image60.png"/><Relationship Id="rId8" Type="http://schemas.openxmlformats.org/officeDocument/2006/relationships/image" Target="../media/image6.png"/><Relationship Id="rId51" Type="http://schemas.openxmlformats.org/officeDocument/2006/relationships/image" Target="../media/image46.sv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5.png"/><Relationship Id="rId20" Type="http://schemas.openxmlformats.org/officeDocument/2006/relationships/image" Target="../media/image18.svg"/><Relationship Id="rId41" Type="http://schemas.openxmlformats.org/officeDocument/2006/relationships/image" Target="../media/image39.png"/><Relationship Id="rId54" Type="http://schemas.openxmlformats.org/officeDocument/2006/relationships/image" Target="../media/image50.png"/><Relationship Id="rId6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png"/><Relationship Id="rId57" Type="http://schemas.openxmlformats.org/officeDocument/2006/relationships/image" Target="../media/image53.png"/><Relationship Id="rId10" Type="http://schemas.openxmlformats.org/officeDocument/2006/relationships/image" Target="../media/image8.pn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48.png"/><Relationship Id="rId60" Type="http://schemas.openxmlformats.org/officeDocument/2006/relationships/image" Target="../media/image56.png"/><Relationship Id="rId65"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6.png"/><Relationship Id="rId3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8" name="Picture 3857" descr="A drawing of a graph with green clovers&#10;&#10;Description automatically generated">
            <a:extLst>
              <a:ext uri="{FF2B5EF4-FFF2-40B4-BE49-F238E27FC236}">
                <a16:creationId xmlns:a16="http://schemas.microsoft.com/office/drawing/2014/main" id="{A7E15BAB-AD60-8133-24DE-00371D619517}"/>
              </a:ext>
            </a:extLst>
          </p:cNvPr>
          <p:cNvPicPr>
            <a:picLocks noChangeAspect="1"/>
          </p:cNvPicPr>
          <p:nvPr/>
        </p:nvPicPr>
        <p:blipFill rotWithShape="1">
          <a:blip r:embed="rId3"/>
          <a:srcRect b="16751"/>
          <a:stretch/>
        </p:blipFill>
        <p:spPr>
          <a:xfrm>
            <a:off x="14186777" y="8120316"/>
            <a:ext cx="9512852" cy="6990032"/>
          </a:xfrm>
          <a:prstGeom prst="rect">
            <a:avLst/>
          </a:prstGeom>
        </p:spPr>
      </p:pic>
      <p:sp>
        <p:nvSpPr>
          <p:cNvPr id="4" name="TextShape 1">
            <a:extLst>
              <a:ext uri="{FF2B5EF4-FFF2-40B4-BE49-F238E27FC236}">
                <a16:creationId xmlns:a16="http://schemas.microsoft.com/office/drawing/2014/main" id="{C40530CF-700B-FDB6-71E8-825FBA309ECE}"/>
              </a:ext>
            </a:extLst>
          </p:cNvPr>
          <p:cNvSpPr txBox="1"/>
          <p:nvPr/>
        </p:nvSpPr>
        <p:spPr>
          <a:xfrm>
            <a:off x="1" y="80793"/>
            <a:ext cx="38330858" cy="3250065"/>
          </a:xfrm>
          <a:prstGeom prst="rect">
            <a:avLst/>
          </a:prstGeom>
          <a:noFill/>
          <a:ln>
            <a:noFill/>
          </a:ln>
        </p:spPr>
        <p:txBody>
          <a:bodyPr lIns="257985" tIns="129150" rIns="257985" bIns="129150" anchor="ctr">
            <a:noAutofit/>
          </a:bodyPr>
          <a:lstStyle/>
          <a:p>
            <a:pPr algn="ctr">
              <a:lnSpc>
                <a:spcPct val="100000"/>
              </a:lnSpc>
            </a:pPr>
            <a:r>
              <a:rPr lang="en-US" sz="7200" b="1" spc="-1" dirty="0">
                <a:solidFill>
                  <a:srgbClr val="000000"/>
                </a:solidFill>
                <a:latin typeface="+mj-lt"/>
                <a:ea typeface="MS PGothic"/>
              </a:rPr>
              <a:t>Bridging cognitive, statistical, and neural descriptions of multi-agent bird foraging behavior </a:t>
            </a:r>
          </a:p>
          <a:p>
            <a:pPr algn="ctr">
              <a:lnSpc>
                <a:spcPct val="100000"/>
              </a:lnSpc>
            </a:pPr>
            <a:r>
              <a:rPr lang="en-US" sz="6000" spc="-1" dirty="0">
                <a:solidFill>
                  <a:srgbClr val="000000"/>
                </a:solidFill>
                <a:latin typeface="+mj-lt"/>
                <a:ea typeface="MS PGothic"/>
              </a:rPr>
              <a:t>Marjorie Xie</a:t>
            </a:r>
            <a:r>
              <a:rPr lang="en-US" sz="6000" spc="-1" baseline="30000" dirty="0">
                <a:solidFill>
                  <a:srgbClr val="000000"/>
                </a:solidFill>
                <a:latin typeface="+mj-lt"/>
                <a:ea typeface="MS PGothic"/>
              </a:rPr>
              <a:t>12</a:t>
            </a:r>
            <a:r>
              <a:rPr lang="en-US" sz="6000" spc="-1" dirty="0">
                <a:solidFill>
                  <a:srgbClr val="000000"/>
                </a:solidFill>
                <a:latin typeface="+mj-lt"/>
                <a:ea typeface="MS PGothic"/>
              </a:rPr>
              <a:t>, Rafal Urbaniak</a:t>
            </a:r>
            <a:r>
              <a:rPr lang="en-US" sz="6000" spc="-1" baseline="30000" dirty="0">
                <a:solidFill>
                  <a:srgbClr val="000000"/>
                </a:solidFill>
                <a:latin typeface="+mj-lt"/>
                <a:ea typeface="MS PGothic"/>
              </a:rPr>
              <a:t>13</a:t>
            </a:r>
            <a:r>
              <a:rPr lang="en-US" sz="6000" spc="-1" dirty="0">
                <a:solidFill>
                  <a:srgbClr val="000000"/>
                </a:solidFill>
                <a:latin typeface="+mj-lt"/>
                <a:ea typeface="MS PGothic"/>
              </a:rPr>
              <a:t>, Emily Mackevicius</a:t>
            </a:r>
            <a:r>
              <a:rPr lang="en-US" sz="6000" spc="-1" baseline="30000" dirty="0">
                <a:solidFill>
                  <a:srgbClr val="000000"/>
                </a:solidFill>
                <a:latin typeface="+mj-lt"/>
                <a:ea typeface="MS PGothic"/>
              </a:rPr>
              <a:t>12</a:t>
            </a:r>
            <a:r>
              <a:rPr lang="en-US" sz="6000" spc="-1" dirty="0">
                <a:solidFill>
                  <a:srgbClr val="000000"/>
                </a:solidFill>
                <a:latin typeface="+mj-lt"/>
                <a:ea typeface="MS PGothic"/>
              </a:rPr>
              <a:t> </a:t>
            </a:r>
          </a:p>
          <a:p>
            <a:pPr algn="ctr">
              <a:lnSpc>
                <a:spcPct val="100000"/>
              </a:lnSpc>
            </a:pPr>
            <a:r>
              <a:rPr lang="en-US" sz="4800" spc="-1" baseline="30000" dirty="0">
                <a:solidFill>
                  <a:srgbClr val="000000"/>
                </a:solidFill>
                <a:latin typeface="+mj-lt"/>
                <a:ea typeface="MS PGothic"/>
              </a:rPr>
              <a:t>1</a:t>
            </a:r>
            <a:r>
              <a:rPr lang="en-US" sz="4800" spc="-1" dirty="0">
                <a:solidFill>
                  <a:srgbClr val="000000"/>
                </a:solidFill>
                <a:latin typeface="+mj-lt"/>
                <a:ea typeface="MS PGothic"/>
              </a:rPr>
              <a:t>Basis Research Institute  </a:t>
            </a:r>
            <a:r>
              <a:rPr lang="en-US" sz="4800" spc="-1" baseline="30000" dirty="0">
                <a:solidFill>
                  <a:srgbClr val="000000"/>
                </a:solidFill>
                <a:latin typeface="+mj-lt"/>
                <a:ea typeface="MS PGothic"/>
              </a:rPr>
              <a:t>2</a:t>
            </a:r>
            <a:r>
              <a:rPr lang="en-US" sz="4800" spc="-1" dirty="0">
                <a:solidFill>
                  <a:srgbClr val="000000"/>
                </a:solidFill>
                <a:latin typeface="+mj-lt"/>
                <a:ea typeface="MS PGothic"/>
              </a:rPr>
              <a:t>Columbia University </a:t>
            </a:r>
            <a:r>
              <a:rPr lang="en-US" sz="4800" spc="-1" baseline="30000" dirty="0">
                <a:solidFill>
                  <a:srgbClr val="000000"/>
                </a:solidFill>
                <a:latin typeface="+mj-lt"/>
                <a:ea typeface="MS PGothic"/>
              </a:rPr>
              <a:t>3</a:t>
            </a:r>
            <a:r>
              <a:rPr lang="en-US" sz="4800" spc="-1" dirty="0">
                <a:solidFill>
                  <a:srgbClr val="000000"/>
                </a:solidFill>
                <a:latin typeface="+mj-lt"/>
                <a:ea typeface="MS PGothic"/>
              </a:rPr>
              <a:t>University of Gdansk</a:t>
            </a:r>
            <a:endParaRPr lang="en-US" sz="6000" spc="-1" dirty="0">
              <a:solidFill>
                <a:srgbClr val="000000"/>
              </a:solidFill>
              <a:latin typeface="+mj-lt"/>
            </a:endParaRPr>
          </a:p>
        </p:txBody>
      </p:sp>
      <p:pic>
        <p:nvPicPr>
          <p:cNvPr id="5" name="Graphic 4">
            <a:extLst>
              <a:ext uri="{FF2B5EF4-FFF2-40B4-BE49-F238E27FC236}">
                <a16:creationId xmlns:a16="http://schemas.microsoft.com/office/drawing/2014/main" id="{D264BD84-5115-9302-54AE-F067B269C1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34890" y="2431649"/>
            <a:ext cx="1193566" cy="319925"/>
          </a:xfrm>
          <a:prstGeom prst="rect">
            <a:avLst/>
          </a:prstGeom>
        </p:spPr>
      </p:pic>
      <p:grpSp>
        <p:nvGrpSpPr>
          <p:cNvPr id="223" name="Group 222">
            <a:extLst>
              <a:ext uri="{FF2B5EF4-FFF2-40B4-BE49-F238E27FC236}">
                <a16:creationId xmlns:a16="http://schemas.microsoft.com/office/drawing/2014/main" id="{027AEE28-12AD-210F-6245-2403581E6E46}"/>
              </a:ext>
            </a:extLst>
          </p:cNvPr>
          <p:cNvGrpSpPr/>
          <p:nvPr/>
        </p:nvGrpSpPr>
        <p:grpSpPr>
          <a:xfrm>
            <a:off x="2347484" y="8564072"/>
            <a:ext cx="6517182" cy="5433863"/>
            <a:chOff x="2204701" y="4675563"/>
            <a:chExt cx="5263450" cy="4388532"/>
          </a:xfrm>
        </p:grpSpPr>
        <p:pic>
          <p:nvPicPr>
            <p:cNvPr id="31" name="Google Shape;60;p14">
              <a:extLst>
                <a:ext uri="{FF2B5EF4-FFF2-40B4-BE49-F238E27FC236}">
                  <a16:creationId xmlns:a16="http://schemas.microsoft.com/office/drawing/2014/main" id="{46F8F826-238D-0627-7342-024A50BFCA3E}"/>
                </a:ext>
              </a:extLst>
            </p:cNvPr>
            <p:cNvPicPr preferRelativeResize="0"/>
            <p:nvPr/>
          </p:nvPicPr>
          <p:blipFill>
            <a:blip r:embed="rId6">
              <a:alphaModFix/>
            </a:blip>
            <a:stretch>
              <a:fillRect/>
            </a:stretch>
          </p:blipFill>
          <p:spPr>
            <a:xfrm>
              <a:off x="2204701" y="4675563"/>
              <a:ext cx="1600114" cy="4388532"/>
            </a:xfrm>
            <a:prstGeom prst="rect">
              <a:avLst/>
            </a:prstGeom>
            <a:noFill/>
            <a:ln>
              <a:noFill/>
            </a:ln>
          </p:spPr>
        </p:pic>
        <p:grpSp>
          <p:nvGrpSpPr>
            <p:cNvPr id="32" name="Group 31">
              <a:extLst>
                <a:ext uri="{FF2B5EF4-FFF2-40B4-BE49-F238E27FC236}">
                  <a16:creationId xmlns:a16="http://schemas.microsoft.com/office/drawing/2014/main" id="{C949B4B9-D4D9-35D8-5CC2-4440ACF1ADD7}"/>
                </a:ext>
              </a:extLst>
            </p:cNvPr>
            <p:cNvGrpSpPr/>
            <p:nvPr/>
          </p:nvGrpSpPr>
          <p:grpSpPr>
            <a:xfrm>
              <a:off x="3319484" y="4741544"/>
              <a:ext cx="4148667" cy="4315011"/>
              <a:chOff x="3437233" y="11353357"/>
              <a:chExt cx="4951960" cy="4757640"/>
            </a:xfrm>
          </p:grpSpPr>
          <p:cxnSp>
            <p:nvCxnSpPr>
              <p:cNvPr id="33" name="Google Shape;61;p14">
                <a:extLst>
                  <a:ext uri="{FF2B5EF4-FFF2-40B4-BE49-F238E27FC236}">
                    <a16:creationId xmlns:a16="http://schemas.microsoft.com/office/drawing/2014/main" id="{694436C0-3D25-8F31-4F88-E910CD740521}"/>
                  </a:ext>
                </a:extLst>
              </p:cNvPr>
              <p:cNvCxnSpPr/>
              <p:nvPr/>
            </p:nvCxnSpPr>
            <p:spPr>
              <a:xfrm>
                <a:off x="3437233" y="11580782"/>
                <a:ext cx="1331400" cy="0"/>
              </a:xfrm>
              <a:prstGeom prst="straightConnector1">
                <a:avLst/>
              </a:prstGeom>
              <a:noFill/>
              <a:ln w="38100" cap="flat" cmpd="sng">
                <a:solidFill>
                  <a:srgbClr val="FF0000"/>
                </a:solidFill>
                <a:prstDash val="solid"/>
                <a:round/>
                <a:headEnd type="none" w="med" len="med"/>
                <a:tailEnd type="none" w="med" len="med"/>
              </a:ln>
            </p:spPr>
          </p:cxnSp>
          <p:cxnSp>
            <p:nvCxnSpPr>
              <p:cNvPr id="34" name="Google Shape;62;p14">
                <a:extLst>
                  <a:ext uri="{FF2B5EF4-FFF2-40B4-BE49-F238E27FC236}">
                    <a16:creationId xmlns:a16="http://schemas.microsoft.com/office/drawing/2014/main" id="{1316D0EB-16C7-065C-39E4-E77928F440CD}"/>
                  </a:ext>
                </a:extLst>
              </p:cNvPr>
              <p:cNvCxnSpPr/>
              <p:nvPr/>
            </p:nvCxnSpPr>
            <p:spPr>
              <a:xfrm>
                <a:off x="3437233" y="13742832"/>
                <a:ext cx="1331400" cy="0"/>
              </a:xfrm>
              <a:prstGeom prst="straightConnector1">
                <a:avLst/>
              </a:prstGeom>
              <a:noFill/>
              <a:ln w="38100" cap="flat" cmpd="sng">
                <a:solidFill>
                  <a:srgbClr val="FF0000"/>
                </a:solidFill>
                <a:prstDash val="solid"/>
                <a:round/>
                <a:headEnd type="none" w="med" len="med"/>
                <a:tailEnd type="none" w="med" len="med"/>
              </a:ln>
            </p:spPr>
          </p:cxnSp>
          <p:cxnSp>
            <p:nvCxnSpPr>
              <p:cNvPr id="35" name="Google Shape;63;p14">
                <a:extLst>
                  <a:ext uri="{FF2B5EF4-FFF2-40B4-BE49-F238E27FC236}">
                    <a16:creationId xmlns:a16="http://schemas.microsoft.com/office/drawing/2014/main" id="{BFBEDEDD-DE8C-49F4-C885-D4294B35D9C7}"/>
                  </a:ext>
                </a:extLst>
              </p:cNvPr>
              <p:cNvCxnSpPr/>
              <p:nvPr/>
            </p:nvCxnSpPr>
            <p:spPr>
              <a:xfrm>
                <a:off x="3437233" y="14536007"/>
                <a:ext cx="3316200" cy="0"/>
              </a:xfrm>
              <a:prstGeom prst="straightConnector1">
                <a:avLst/>
              </a:prstGeom>
              <a:noFill/>
              <a:ln w="38100" cap="flat" cmpd="sng">
                <a:solidFill>
                  <a:srgbClr val="FF0000"/>
                </a:solidFill>
                <a:prstDash val="solid"/>
                <a:round/>
                <a:headEnd type="none" w="med" len="med"/>
                <a:tailEnd type="none" w="med" len="med"/>
              </a:ln>
            </p:spPr>
          </p:cxnSp>
          <p:cxnSp>
            <p:nvCxnSpPr>
              <p:cNvPr id="36" name="Google Shape;64;p14">
                <a:extLst>
                  <a:ext uri="{FF2B5EF4-FFF2-40B4-BE49-F238E27FC236}">
                    <a16:creationId xmlns:a16="http://schemas.microsoft.com/office/drawing/2014/main" id="{ADF6107C-B9A3-8609-5183-8149110395E8}"/>
                  </a:ext>
                </a:extLst>
              </p:cNvPr>
              <p:cNvCxnSpPr/>
              <p:nvPr/>
            </p:nvCxnSpPr>
            <p:spPr>
              <a:xfrm>
                <a:off x="3437233" y="15813907"/>
                <a:ext cx="2977200" cy="0"/>
              </a:xfrm>
              <a:prstGeom prst="straightConnector1">
                <a:avLst/>
              </a:prstGeom>
              <a:noFill/>
              <a:ln w="38100" cap="flat" cmpd="sng">
                <a:solidFill>
                  <a:srgbClr val="FF0000"/>
                </a:solidFill>
                <a:prstDash val="solid"/>
                <a:round/>
                <a:headEnd type="none" w="med" len="med"/>
                <a:tailEnd type="none" w="med" len="med"/>
              </a:ln>
            </p:spPr>
          </p:cxnSp>
          <p:cxnSp>
            <p:nvCxnSpPr>
              <p:cNvPr id="37" name="Google Shape;65;p14">
                <a:extLst>
                  <a:ext uri="{FF2B5EF4-FFF2-40B4-BE49-F238E27FC236}">
                    <a16:creationId xmlns:a16="http://schemas.microsoft.com/office/drawing/2014/main" id="{0A9CECF0-DCC0-A0D1-1018-81917916E61E}"/>
                  </a:ext>
                </a:extLst>
              </p:cNvPr>
              <p:cNvCxnSpPr/>
              <p:nvPr/>
            </p:nvCxnSpPr>
            <p:spPr>
              <a:xfrm>
                <a:off x="3437233" y="15530632"/>
                <a:ext cx="1331400" cy="0"/>
              </a:xfrm>
              <a:prstGeom prst="straightConnector1">
                <a:avLst/>
              </a:prstGeom>
              <a:noFill/>
              <a:ln w="38100" cap="flat" cmpd="sng">
                <a:solidFill>
                  <a:srgbClr val="FF0000"/>
                </a:solidFill>
                <a:prstDash val="solid"/>
                <a:round/>
                <a:headEnd type="none" w="med" len="med"/>
                <a:tailEnd type="none" w="med" len="med"/>
              </a:ln>
            </p:spPr>
          </p:cxnSp>
          <p:pic>
            <p:nvPicPr>
              <p:cNvPr id="38" name="Google Shape;66;p14">
                <a:extLst>
                  <a:ext uri="{FF2B5EF4-FFF2-40B4-BE49-F238E27FC236}">
                    <a16:creationId xmlns:a16="http://schemas.microsoft.com/office/drawing/2014/main" id="{F152FB02-BD3E-BFBA-14F2-606CF0018EA9}"/>
                  </a:ext>
                </a:extLst>
              </p:cNvPr>
              <p:cNvPicPr preferRelativeResize="0"/>
              <p:nvPr/>
            </p:nvPicPr>
            <p:blipFill rotWithShape="1">
              <a:blip r:embed="rId7">
                <a:alphaModFix/>
              </a:blip>
              <a:srcRect l="60710"/>
              <a:stretch/>
            </p:blipFill>
            <p:spPr>
              <a:xfrm rot="16200000">
                <a:off x="5415082" y="10178257"/>
                <a:ext cx="1404900" cy="3755100"/>
              </a:xfrm>
              <a:prstGeom prst="roundRect">
                <a:avLst>
                  <a:gd name="adj" fmla="val 16667"/>
                </a:avLst>
              </a:prstGeom>
              <a:noFill/>
              <a:ln>
                <a:noFill/>
              </a:ln>
            </p:spPr>
          </p:pic>
          <p:grpSp>
            <p:nvGrpSpPr>
              <p:cNvPr id="39" name="Google Shape;67;p14">
                <a:extLst>
                  <a:ext uri="{FF2B5EF4-FFF2-40B4-BE49-F238E27FC236}">
                    <a16:creationId xmlns:a16="http://schemas.microsoft.com/office/drawing/2014/main" id="{D0D4A787-E7A3-434D-E7F2-778C1D55B0C6}"/>
                  </a:ext>
                </a:extLst>
              </p:cNvPr>
              <p:cNvGrpSpPr/>
              <p:nvPr/>
            </p:nvGrpSpPr>
            <p:grpSpPr>
              <a:xfrm>
                <a:off x="3856332" y="13020407"/>
                <a:ext cx="4522400" cy="1647575"/>
                <a:chOff x="1497125" y="1839000"/>
                <a:chExt cx="4522400" cy="1647575"/>
              </a:xfrm>
            </p:grpSpPr>
            <p:pic>
              <p:nvPicPr>
                <p:cNvPr id="43" name="Google Shape;68;p14">
                  <a:extLst>
                    <a:ext uri="{FF2B5EF4-FFF2-40B4-BE49-F238E27FC236}">
                      <a16:creationId xmlns:a16="http://schemas.microsoft.com/office/drawing/2014/main" id="{6CFB9540-B7BC-1BD0-9EC4-4D12655D7AA6}"/>
                    </a:ext>
                  </a:extLst>
                </p:cNvPr>
                <p:cNvPicPr preferRelativeResize="0"/>
                <p:nvPr/>
              </p:nvPicPr>
              <p:blipFill rotWithShape="1">
                <a:blip r:embed="rId8">
                  <a:alphaModFix/>
                </a:blip>
                <a:srcRect l="4307" r="10229"/>
                <a:stretch/>
              </p:blipFill>
              <p:spPr>
                <a:xfrm>
                  <a:off x="3983425" y="1898975"/>
                  <a:ext cx="2036100" cy="1587600"/>
                </a:xfrm>
                <a:prstGeom prst="roundRect">
                  <a:avLst>
                    <a:gd name="adj" fmla="val 16667"/>
                  </a:avLst>
                </a:prstGeom>
                <a:noFill/>
                <a:ln>
                  <a:noFill/>
                </a:ln>
              </p:spPr>
            </p:pic>
            <p:pic>
              <p:nvPicPr>
                <p:cNvPr id="44" name="Google Shape;69;p14">
                  <a:extLst>
                    <a:ext uri="{FF2B5EF4-FFF2-40B4-BE49-F238E27FC236}">
                      <a16:creationId xmlns:a16="http://schemas.microsoft.com/office/drawing/2014/main" id="{B8759DF2-1FD7-B955-6491-873E0B5B7FD9}"/>
                    </a:ext>
                  </a:extLst>
                </p:cNvPr>
                <p:cNvPicPr preferRelativeResize="0"/>
                <p:nvPr/>
              </p:nvPicPr>
              <p:blipFill rotWithShape="1">
                <a:blip r:embed="rId9">
                  <a:alphaModFix/>
                </a:blip>
                <a:srcRect t="10515" r="18844" b="16310"/>
                <a:stretch/>
              </p:blipFill>
              <p:spPr>
                <a:xfrm>
                  <a:off x="1497125" y="1839000"/>
                  <a:ext cx="2282400" cy="1161600"/>
                </a:xfrm>
                <a:prstGeom prst="roundRect">
                  <a:avLst>
                    <a:gd name="adj" fmla="val 16667"/>
                  </a:avLst>
                </a:prstGeom>
                <a:noFill/>
                <a:ln>
                  <a:noFill/>
                </a:ln>
              </p:spPr>
            </p:pic>
          </p:grpSp>
          <p:grpSp>
            <p:nvGrpSpPr>
              <p:cNvPr id="40" name="Google Shape;70;p14">
                <a:extLst>
                  <a:ext uri="{FF2B5EF4-FFF2-40B4-BE49-F238E27FC236}">
                    <a16:creationId xmlns:a16="http://schemas.microsoft.com/office/drawing/2014/main" id="{4650DA86-EB49-7878-5A8F-C728E30A2E67}"/>
                  </a:ext>
                </a:extLst>
              </p:cNvPr>
              <p:cNvGrpSpPr/>
              <p:nvPr/>
            </p:nvGrpSpPr>
            <p:grpSpPr>
              <a:xfrm>
                <a:off x="3845871" y="14727407"/>
                <a:ext cx="4543322" cy="1383590"/>
                <a:chOff x="1619600" y="3546000"/>
                <a:chExt cx="4543322" cy="1383590"/>
              </a:xfrm>
            </p:grpSpPr>
            <p:pic>
              <p:nvPicPr>
                <p:cNvPr id="41" name="Google Shape;71;p14">
                  <a:extLst>
                    <a:ext uri="{FF2B5EF4-FFF2-40B4-BE49-F238E27FC236}">
                      <a16:creationId xmlns:a16="http://schemas.microsoft.com/office/drawing/2014/main" id="{54A220FA-8A24-F14E-F367-29A38876F4B0}"/>
                    </a:ext>
                  </a:extLst>
                </p:cNvPr>
                <p:cNvPicPr preferRelativeResize="0"/>
                <p:nvPr/>
              </p:nvPicPr>
              <p:blipFill>
                <a:blip r:embed="rId10">
                  <a:alphaModFix/>
                </a:blip>
                <a:stretch>
                  <a:fillRect/>
                </a:stretch>
              </p:blipFill>
              <p:spPr>
                <a:xfrm>
                  <a:off x="3840022" y="3620690"/>
                  <a:ext cx="2322900" cy="1308900"/>
                </a:xfrm>
                <a:prstGeom prst="roundRect">
                  <a:avLst>
                    <a:gd name="adj" fmla="val 16667"/>
                  </a:avLst>
                </a:prstGeom>
                <a:noFill/>
                <a:ln>
                  <a:noFill/>
                </a:ln>
              </p:spPr>
            </p:pic>
            <p:pic>
              <p:nvPicPr>
                <p:cNvPr id="42" name="Google Shape;72;p14">
                  <a:extLst>
                    <a:ext uri="{FF2B5EF4-FFF2-40B4-BE49-F238E27FC236}">
                      <a16:creationId xmlns:a16="http://schemas.microsoft.com/office/drawing/2014/main" id="{A1F9108D-CABB-1270-A4BA-D33B568A2D17}"/>
                    </a:ext>
                  </a:extLst>
                </p:cNvPr>
                <p:cNvPicPr preferRelativeResize="0"/>
                <p:nvPr/>
              </p:nvPicPr>
              <p:blipFill rotWithShape="1">
                <a:blip r:embed="rId11">
                  <a:alphaModFix/>
                </a:blip>
                <a:srcRect t="10152"/>
                <a:stretch/>
              </p:blipFill>
              <p:spPr>
                <a:xfrm>
                  <a:off x="1619600" y="3546000"/>
                  <a:ext cx="1727100" cy="1009200"/>
                </a:xfrm>
                <a:prstGeom prst="roundRect">
                  <a:avLst>
                    <a:gd name="adj" fmla="val 16667"/>
                  </a:avLst>
                </a:prstGeom>
                <a:noFill/>
                <a:ln>
                  <a:noFill/>
                </a:ln>
              </p:spPr>
            </p:pic>
          </p:grpSp>
        </p:grpSp>
      </p:grpSp>
      <p:grpSp>
        <p:nvGrpSpPr>
          <p:cNvPr id="10" name="Group 9">
            <a:extLst>
              <a:ext uri="{FF2B5EF4-FFF2-40B4-BE49-F238E27FC236}">
                <a16:creationId xmlns:a16="http://schemas.microsoft.com/office/drawing/2014/main" id="{72857C21-84B8-FDE1-9809-DF4030AD85F4}"/>
              </a:ext>
            </a:extLst>
          </p:cNvPr>
          <p:cNvGrpSpPr/>
          <p:nvPr/>
        </p:nvGrpSpPr>
        <p:grpSpPr>
          <a:xfrm>
            <a:off x="25351986" y="4408670"/>
            <a:ext cx="12572511" cy="4286198"/>
            <a:chOff x="23138052" y="12912071"/>
            <a:chExt cx="8603753" cy="2933176"/>
          </a:xfrm>
        </p:grpSpPr>
        <p:grpSp>
          <p:nvGrpSpPr>
            <p:cNvPr id="45" name="Group 44">
              <a:extLst>
                <a:ext uri="{FF2B5EF4-FFF2-40B4-BE49-F238E27FC236}">
                  <a16:creationId xmlns:a16="http://schemas.microsoft.com/office/drawing/2014/main" id="{B9439686-B2B8-C984-F3D7-50F58B48B4A5}"/>
                </a:ext>
              </a:extLst>
            </p:cNvPr>
            <p:cNvGrpSpPr/>
            <p:nvPr/>
          </p:nvGrpSpPr>
          <p:grpSpPr>
            <a:xfrm>
              <a:off x="23138052" y="13244096"/>
              <a:ext cx="6354622" cy="2161783"/>
              <a:chOff x="12251927" y="10170207"/>
              <a:chExt cx="6797042" cy="2218644"/>
            </a:xfrm>
          </p:grpSpPr>
          <p:pic>
            <p:nvPicPr>
              <p:cNvPr id="46" name="Picture 45" descr="A picture containing text, drawing, sketch, diagram&#10;&#10;Description automatically generated">
                <a:extLst>
                  <a:ext uri="{FF2B5EF4-FFF2-40B4-BE49-F238E27FC236}">
                    <a16:creationId xmlns:a16="http://schemas.microsoft.com/office/drawing/2014/main" id="{842E2E2A-9C12-D4D9-FA6C-8C277DB89008}"/>
                  </a:ext>
                </a:extLst>
              </p:cNvPr>
              <p:cNvPicPr>
                <a:picLocks noChangeAspect="1"/>
              </p:cNvPicPr>
              <p:nvPr/>
            </p:nvPicPr>
            <p:blipFill rotWithShape="1">
              <a:blip r:embed="rId12">
                <a:extLst>
                  <a:ext uri="{28A0092B-C50C-407E-A947-70E740481C1C}">
                    <a14:useLocalDpi xmlns:a14="http://schemas.microsoft.com/office/drawing/2010/main" val="0"/>
                  </a:ext>
                </a:extLst>
              </a:blip>
              <a:srcRect t="33384" r="11697" b="32145"/>
              <a:stretch/>
            </p:blipFill>
            <p:spPr>
              <a:xfrm>
                <a:off x="12251927" y="10449471"/>
                <a:ext cx="6797042" cy="1939380"/>
              </a:xfrm>
              <a:prstGeom prst="rect">
                <a:avLst/>
              </a:prstGeom>
            </p:spPr>
          </p:pic>
          <p:sp>
            <p:nvSpPr>
              <p:cNvPr id="47" name="Rectangle 46">
                <a:extLst>
                  <a:ext uri="{FF2B5EF4-FFF2-40B4-BE49-F238E27FC236}">
                    <a16:creationId xmlns:a16="http://schemas.microsoft.com/office/drawing/2014/main" id="{9E98BC8A-F6D8-206B-24C7-31F7AA3B373D}"/>
                  </a:ext>
                </a:extLst>
              </p:cNvPr>
              <p:cNvSpPr/>
              <p:nvPr/>
            </p:nvSpPr>
            <p:spPr>
              <a:xfrm>
                <a:off x="16485564" y="10170207"/>
                <a:ext cx="1306467" cy="460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DCFF9B-CFDF-1183-C00B-90BE26DF45F3}"/>
                    </a:ext>
                  </a:extLst>
                </p:cNvPr>
                <p:cNvSpPr txBox="1"/>
                <p:nvPr/>
              </p:nvSpPr>
              <p:spPr>
                <a:xfrm>
                  <a:off x="24295546" y="15300205"/>
                  <a:ext cx="390447" cy="494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rPr>
                                  <m:t>𝜙</m:t>
                                </m:r>
                              </m:e>
                            </m:acc>
                          </m:e>
                          <m:sub>
                            <m:r>
                              <a:rPr lang="en-US" sz="3600" i="1">
                                <a:latin typeface="Cambria Math" panose="02040503050406030204" pitchFamily="18" charset="0"/>
                              </a:rPr>
                              <m:t>𝑠</m:t>
                            </m:r>
                          </m:sub>
                        </m:sSub>
                      </m:oMath>
                    </m:oMathPara>
                  </a14:m>
                  <a:endParaRPr lang="en-US" sz="3600" dirty="0"/>
                </a:p>
              </p:txBody>
            </p:sp>
          </mc:Choice>
          <mc:Fallback xmlns="">
            <p:sp>
              <p:nvSpPr>
                <p:cNvPr id="89" name="TextBox 88">
                  <a:extLst>
                    <a:ext uri="{FF2B5EF4-FFF2-40B4-BE49-F238E27FC236}">
                      <a16:creationId xmlns:a16="http://schemas.microsoft.com/office/drawing/2014/main" id="{37DCFF9B-CFDF-1183-C00B-90BE26DF45F3}"/>
                    </a:ext>
                  </a:extLst>
                </p:cNvPr>
                <p:cNvSpPr txBox="1">
                  <a:spLocks noRot="1" noChangeAspect="1" noMove="1" noResize="1" noEditPoints="1" noAdjustHandles="1" noChangeArrowheads="1" noChangeShapeType="1" noTextEdit="1"/>
                </p:cNvSpPr>
                <p:nvPr/>
              </p:nvSpPr>
              <p:spPr>
                <a:xfrm>
                  <a:off x="24295546" y="15300205"/>
                  <a:ext cx="390447" cy="494082"/>
                </a:xfrm>
                <a:prstGeom prst="rect">
                  <a:avLst/>
                </a:prstGeom>
                <a:blipFill>
                  <a:blip r:embed="rId13"/>
                  <a:stretch>
                    <a:fillRect l="-21739" r="-8696"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C2560CBE-D16B-4AFE-02F2-38EEB8791625}"/>
                    </a:ext>
                  </a:extLst>
                </p:cNvPr>
                <p:cNvSpPr txBox="1"/>
                <p:nvPr/>
              </p:nvSpPr>
              <p:spPr>
                <a:xfrm>
                  <a:off x="25805876" y="15351165"/>
                  <a:ext cx="1021656" cy="494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𝑀</m:t>
                            </m:r>
                            <m:acc>
                              <m:accPr>
                                <m:chr m:val="⃑"/>
                                <m:ctrlPr>
                                  <a:rPr lang="en-US" sz="3600" i="1">
                                    <a:latin typeface="Cambria Math" panose="02040503050406030204" pitchFamily="18" charset="0"/>
                                  </a:rPr>
                                </m:ctrlPr>
                              </m:accPr>
                              <m:e>
                                <m:r>
                                  <a:rPr lang="en-US" sz="3600" i="1">
                                    <a:latin typeface="Cambria Math" panose="02040503050406030204" pitchFamily="18" charset="0"/>
                                  </a:rPr>
                                  <m:t>𝜙</m:t>
                                </m:r>
                              </m:e>
                            </m:acc>
                          </m:e>
                          <m:sub>
                            <m:r>
                              <a:rPr lang="en-US" sz="3600" i="1">
                                <a:latin typeface="Cambria Math" panose="02040503050406030204" pitchFamily="18" charset="0"/>
                              </a:rPr>
                              <m:t>𝑠</m:t>
                            </m:r>
                          </m:sub>
                        </m:sSub>
                      </m:oMath>
                    </m:oMathPara>
                  </a14:m>
                  <a:endParaRPr lang="en-US" sz="3600" dirty="0"/>
                </a:p>
              </p:txBody>
            </p:sp>
          </mc:Choice>
          <mc:Fallback xmlns="">
            <p:sp>
              <p:nvSpPr>
                <p:cNvPr id="90" name="TextBox 89">
                  <a:extLst>
                    <a:ext uri="{FF2B5EF4-FFF2-40B4-BE49-F238E27FC236}">
                      <a16:creationId xmlns:a16="http://schemas.microsoft.com/office/drawing/2014/main" id="{C2560CBE-D16B-4AFE-02F2-38EEB8791625}"/>
                    </a:ext>
                  </a:extLst>
                </p:cNvPr>
                <p:cNvSpPr txBox="1">
                  <a:spLocks noRot="1" noChangeAspect="1" noMove="1" noResize="1" noEditPoints="1" noAdjustHandles="1" noChangeArrowheads="1" noChangeShapeType="1" noTextEdit="1"/>
                </p:cNvSpPr>
                <p:nvPr/>
              </p:nvSpPr>
              <p:spPr>
                <a:xfrm>
                  <a:off x="25805876" y="15351165"/>
                  <a:ext cx="1021656" cy="494082"/>
                </a:xfrm>
                <a:prstGeom prst="rect">
                  <a:avLst/>
                </a:prstGeom>
                <a:blipFill>
                  <a:blip r:embed="rId14"/>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226D7DE-4CC3-8E45-274B-67FA6536AE74}"/>
                    </a:ext>
                  </a:extLst>
                </p:cNvPr>
                <p:cNvSpPr txBox="1"/>
                <p:nvPr/>
              </p:nvSpPr>
              <p:spPr>
                <a:xfrm>
                  <a:off x="27383308" y="13384709"/>
                  <a:ext cx="1021656" cy="494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sSup>
                              <m:sSupPr>
                                <m:ctrlPr>
                                  <a:rPr lang="en-US" sz="3600" i="1">
                                    <a:latin typeface="Cambria Math" panose="02040503050406030204" pitchFamily="18" charset="0"/>
                                  </a:rPr>
                                </m:ctrlPr>
                              </m:sSupPr>
                              <m:e>
                                <m:r>
                                  <a:rPr lang="en-US" sz="3600" i="1">
                                    <a:latin typeface="Cambria Math" panose="02040503050406030204" pitchFamily="18" charset="0"/>
                                  </a:rPr>
                                  <m:t>𝑣</m:t>
                                </m:r>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𝑤</m:t>
                                    </m:r>
                                  </m:e>
                                </m:acc>
                              </m:e>
                              <m:sup>
                                <m:r>
                                  <a:rPr lang="en-US" sz="3600" i="1">
                                    <a:latin typeface="Cambria Math" panose="02040503050406030204" pitchFamily="18" charset="0"/>
                                  </a:rPr>
                                  <m:t>𝑇</m:t>
                                </m:r>
                              </m:sup>
                            </m:sSup>
                            <m:r>
                              <a:rPr lang="en-US" sz="3600" i="1">
                                <a:latin typeface="Cambria Math" panose="02040503050406030204" pitchFamily="18" charset="0"/>
                              </a:rPr>
                              <m:t>𝑀</m:t>
                            </m:r>
                            <m:acc>
                              <m:accPr>
                                <m:chr m:val="⃑"/>
                                <m:ctrlPr>
                                  <a:rPr lang="en-US" sz="3600" i="1">
                                    <a:latin typeface="Cambria Math" panose="02040503050406030204" pitchFamily="18" charset="0"/>
                                  </a:rPr>
                                </m:ctrlPr>
                              </m:accPr>
                              <m:e>
                                <m:r>
                                  <a:rPr lang="en-US" sz="3600" i="1">
                                    <a:latin typeface="Cambria Math" panose="02040503050406030204" pitchFamily="18" charset="0"/>
                                  </a:rPr>
                                  <m:t>𝜙</m:t>
                                </m:r>
                              </m:e>
                            </m:acc>
                          </m:e>
                          <m:sub>
                            <m:r>
                              <a:rPr lang="en-US" sz="3600" i="1">
                                <a:latin typeface="Cambria Math" panose="02040503050406030204" pitchFamily="18" charset="0"/>
                              </a:rPr>
                              <m:t>𝑠</m:t>
                            </m:r>
                          </m:sub>
                        </m:sSub>
                      </m:oMath>
                    </m:oMathPara>
                  </a14:m>
                  <a:endParaRPr lang="en-US" sz="3600" dirty="0"/>
                </a:p>
              </p:txBody>
            </p:sp>
          </mc:Choice>
          <mc:Fallback xmlns="">
            <p:sp>
              <p:nvSpPr>
                <p:cNvPr id="91" name="TextBox 90">
                  <a:extLst>
                    <a:ext uri="{FF2B5EF4-FFF2-40B4-BE49-F238E27FC236}">
                      <a16:creationId xmlns:a16="http://schemas.microsoft.com/office/drawing/2014/main" id="{6226D7DE-4CC3-8E45-274B-67FA6536AE74}"/>
                    </a:ext>
                  </a:extLst>
                </p:cNvPr>
                <p:cNvSpPr txBox="1">
                  <a:spLocks noRot="1" noChangeAspect="1" noMove="1" noResize="1" noEditPoints="1" noAdjustHandles="1" noChangeArrowheads="1" noChangeShapeType="1" noTextEdit="1"/>
                </p:cNvSpPr>
                <p:nvPr/>
              </p:nvSpPr>
              <p:spPr>
                <a:xfrm>
                  <a:off x="27383308" y="13384709"/>
                  <a:ext cx="1021656" cy="494082"/>
                </a:xfrm>
                <a:prstGeom prst="rect">
                  <a:avLst/>
                </a:prstGeom>
                <a:blipFill>
                  <a:blip r:embed="rId15"/>
                  <a:stretch>
                    <a:fillRect l="-840" r="-64706"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03A69AE-7EA1-5DA0-CD04-5B55BB9C0C35}"/>
                    </a:ext>
                  </a:extLst>
                </p:cNvPr>
                <p:cNvSpPr txBox="1"/>
                <p:nvPr/>
              </p:nvSpPr>
              <p:spPr>
                <a:xfrm>
                  <a:off x="23324534" y="15385683"/>
                  <a:ext cx="266942" cy="4423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 </m:t>
                            </m:r>
                          </m:sub>
                        </m:sSub>
                      </m:oMath>
                    </m:oMathPara>
                  </a14:m>
                  <a:endParaRPr lang="en-US" sz="3600" dirty="0"/>
                </a:p>
              </p:txBody>
            </p:sp>
          </mc:Choice>
          <mc:Fallback xmlns="">
            <p:sp>
              <p:nvSpPr>
                <p:cNvPr id="92" name="TextBox 91">
                  <a:extLst>
                    <a:ext uri="{FF2B5EF4-FFF2-40B4-BE49-F238E27FC236}">
                      <a16:creationId xmlns:a16="http://schemas.microsoft.com/office/drawing/2014/main" id="{403A69AE-7EA1-5DA0-CD04-5B55BB9C0C35}"/>
                    </a:ext>
                  </a:extLst>
                </p:cNvPr>
                <p:cNvSpPr txBox="1">
                  <a:spLocks noRot="1" noChangeAspect="1" noMove="1" noResize="1" noEditPoints="1" noAdjustHandles="1" noChangeArrowheads="1" noChangeShapeType="1" noTextEdit="1"/>
                </p:cNvSpPr>
                <p:nvPr/>
              </p:nvSpPr>
              <p:spPr>
                <a:xfrm>
                  <a:off x="23324534" y="15385683"/>
                  <a:ext cx="266942" cy="442304"/>
                </a:xfrm>
                <a:prstGeom prst="rect">
                  <a:avLst/>
                </a:prstGeom>
                <a:blipFill>
                  <a:blip r:embed="rId16"/>
                  <a:stretch>
                    <a:fillRect l="-15625" r="-40625" b="-25000"/>
                  </a:stretch>
                </a:blipFill>
              </p:spPr>
              <p:txBody>
                <a:bodyPr/>
                <a:lstStyle/>
                <a:p>
                  <a:r>
                    <a:rPr lang="en-US">
                      <a:noFill/>
                    </a:rPr>
                    <a:t> </a:t>
                  </a:r>
                </a:p>
              </p:txBody>
            </p:sp>
          </mc:Fallback>
        </mc:AlternateContent>
        <p:sp>
          <p:nvSpPr>
            <p:cNvPr id="112" name="TextBox 111">
              <a:extLst>
                <a:ext uri="{FF2B5EF4-FFF2-40B4-BE49-F238E27FC236}">
                  <a16:creationId xmlns:a16="http://schemas.microsoft.com/office/drawing/2014/main" id="{EE02C34D-BA14-7AC3-6018-91ADF8AD970A}"/>
                </a:ext>
              </a:extLst>
            </p:cNvPr>
            <p:cNvSpPr txBox="1"/>
            <p:nvPr/>
          </p:nvSpPr>
          <p:spPr>
            <a:xfrm>
              <a:off x="23310943" y="12980149"/>
              <a:ext cx="1642372" cy="442304"/>
            </a:xfrm>
            <a:prstGeom prst="rect">
              <a:avLst/>
            </a:prstGeom>
            <a:noFill/>
          </p:spPr>
          <p:txBody>
            <a:bodyPr wrap="square" rtlCol="0">
              <a:spAutoFit/>
            </a:bodyPr>
            <a:lstStyle/>
            <a:p>
              <a:r>
                <a:rPr lang="en-US" sz="3600" dirty="0"/>
                <a:t>Perception</a:t>
              </a:r>
            </a:p>
          </p:txBody>
        </p:sp>
        <p:sp>
          <p:nvSpPr>
            <p:cNvPr id="113" name="TextBox 112">
              <a:extLst>
                <a:ext uri="{FF2B5EF4-FFF2-40B4-BE49-F238E27FC236}">
                  <a16:creationId xmlns:a16="http://schemas.microsoft.com/office/drawing/2014/main" id="{4598C08E-7A1A-8D33-D88E-9860EFDCA79B}"/>
                </a:ext>
              </a:extLst>
            </p:cNvPr>
            <p:cNvSpPr txBox="1"/>
            <p:nvPr/>
          </p:nvSpPr>
          <p:spPr>
            <a:xfrm>
              <a:off x="27638592" y="12912071"/>
              <a:ext cx="1168177" cy="442304"/>
            </a:xfrm>
            <a:prstGeom prst="rect">
              <a:avLst/>
            </a:prstGeom>
            <a:noFill/>
          </p:spPr>
          <p:txBody>
            <a:bodyPr wrap="square" rtlCol="0">
              <a:spAutoFit/>
            </a:bodyPr>
            <a:lstStyle/>
            <a:p>
              <a:r>
                <a:rPr lang="en-US" sz="3600" dirty="0"/>
                <a:t>Value</a:t>
              </a:r>
            </a:p>
          </p:txBody>
        </p:sp>
        <p:sp>
          <p:nvSpPr>
            <p:cNvPr id="114" name="TextBox 113">
              <a:extLst>
                <a:ext uri="{FF2B5EF4-FFF2-40B4-BE49-F238E27FC236}">
                  <a16:creationId xmlns:a16="http://schemas.microsoft.com/office/drawing/2014/main" id="{A6E27EEE-0A63-F5CE-36BF-1F00DA07C9FD}"/>
                </a:ext>
              </a:extLst>
            </p:cNvPr>
            <p:cNvSpPr txBox="1"/>
            <p:nvPr/>
          </p:nvSpPr>
          <p:spPr>
            <a:xfrm>
              <a:off x="29347122" y="13376541"/>
              <a:ext cx="2394683" cy="442304"/>
            </a:xfrm>
            <a:prstGeom prst="rect">
              <a:avLst/>
            </a:prstGeom>
            <a:noFill/>
          </p:spPr>
          <p:txBody>
            <a:bodyPr wrap="square" rtlCol="0">
              <a:spAutoFit/>
            </a:bodyPr>
            <a:lstStyle/>
            <a:p>
              <a:r>
                <a:rPr lang="en-US" sz="3600" dirty="0"/>
                <a:t>Motor output</a:t>
              </a:r>
            </a:p>
          </p:txBody>
        </p:sp>
        <p:sp>
          <p:nvSpPr>
            <p:cNvPr id="115" name="TextBox 114">
              <a:extLst>
                <a:ext uri="{FF2B5EF4-FFF2-40B4-BE49-F238E27FC236}">
                  <a16:creationId xmlns:a16="http://schemas.microsoft.com/office/drawing/2014/main" id="{BDC5642E-769E-9B79-7D76-467F41C117C0}"/>
                </a:ext>
              </a:extLst>
            </p:cNvPr>
            <p:cNvSpPr txBox="1"/>
            <p:nvPr/>
          </p:nvSpPr>
          <p:spPr>
            <a:xfrm>
              <a:off x="24972305" y="12980149"/>
              <a:ext cx="2394683" cy="442304"/>
            </a:xfrm>
            <a:prstGeom prst="rect">
              <a:avLst/>
            </a:prstGeom>
            <a:noFill/>
          </p:spPr>
          <p:txBody>
            <a:bodyPr wrap="square" rtlCol="0">
              <a:spAutoFit/>
            </a:bodyPr>
            <a:lstStyle/>
            <a:p>
              <a:r>
                <a:rPr lang="en-US" sz="3600" dirty="0"/>
                <a:t>Hippocampus-like</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9B373E3-827B-F7CF-CAB3-50BC161CC27B}"/>
                    </a:ext>
                  </a:extLst>
                </p:cNvPr>
                <p:cNvSpPr txBox="1"/>
                <p:nvPr/>
              </p:nvSpPr>
              <p:spPr>
                <a:xfrm>
                  <a:off x="29582327" y="14170492"/>
                  <a:ext cx="712489" cy="442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rPr>
                              <m:t>𝐴</m:t>
                            </m:r>
                          </m:e>
                          <m:sup>
                            <m:r>
                              <a:rPr lang="en-US" sz="3600" i="1">
                                <a:latin typeface="Cambria Math" panose="02040503050406030204" pitchFamily="18" charset="0"/>
                              </a:rPr>
                              <m:t>𝑛𝑒𝑢𝑟𝑜</m:t>
                            </m:r>
                          </m:sup>
                        </m:sSup>
                        <m:r>
                          <a:rPr lang="en-US" sz="3600" i="1">
                            <a:latin typeface="Cambria Math" panose="02040503050406030204" pitchFamily="18" charset="0"/>
                          </a:rPr>
                          <m:t> </m:t>
                        </m:r>
                      </m:oMath>
                    </m:oMathPara>
                  </a14:m>
                  <a:endParaRPr lang="en-US" sz="3600" dirty="0"/>
                </a:p>
              </p:txBody>
            </p:sp>
          </mc:Choice>
          <mc:Fallback xmlns="">
            <p:sp>
              <p:nvSpPr>
                <p:cNvPr id="116" name="TextBox 115">
                  <a:extLst>
                    <a:ext uri="{FF2B5EF4-FFF2-40B4-BE49-F238E27FC236}">
                      <a16:creationId xmlns:a16="http://schemas.microsoft.com/office/drawing/2014/main" id="{09B373E3-827B-F7CF-CAB3-50BC161CC27B}"/>
                    </a:ext>
                  </a:extLst>
                </p:cNvPr>
                <p:cNvSpPr txBox="1">
                  <a:spLocks noRot="1" noChangeAspect="1" noMove="1" noResize="1" noEditPoints="1" noAdjustHandles="1" noChangeArrowheads="1" noChangeShapeType="1" noTextEdit="1"/>
                </p:cNvSpPr>
                <p:nvPr/>
              </p:nvSpPr>
              <p:spPr>
                <a:xfrm>
                  <a:off x="29582327" y="14170492"/>
                  <a:ext cx="712489" cy="442304"/>
                </a:xfrm>
                <a:prstGeom prst="rect">
                  <a:avLst/>
                </a:prstGeom>
                <a:blipFill>
                  <a:blip r:embed="rId17"/>
                  <a:stretch>
                    <a:fillRect l="-6024" r="-554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3EA728B-2785-BCD6-857A-452FD346E26E}"/>
                    </a:ext>
                  </a:extLst>
                </p:cNvPr>
                <p:cNvSpPr txBox="1"/>
                <p:nvPr/>
              </p:nvSpPr>
              <p:spPr>
                <a:xfrm>
                  <a:off x="27131030" y="14958619"/>
                  <a:ext cx="223980" cy="442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𝑤</m:t>
                            </m:r>
                          </m:e>
                        </m:acc>
                      </m:oMath>
                    </m:oMathPara>
                  </a14:m>
                  <a:endParaRPr lang="en-US" sz="3600" dirty="0"/>
                </a:p>
              </p:txBody>
            </p:sp>
          </mc:Choice>
          <mc:Fallback xmlns="">
            <p:sp>
              <p:nvSpPr>
                <p:cNvPr id="117" name="TextBox 116">
                  <a:extLst>
                    <a:ext uri="{FF2B5EF4-FFF2-40B4-BE49-F238E27FC236}">
                      <a16:creationId xmlns:a16="http://schemas.microsoft.com/office/drawing/2014/main" id="{03EA728B-2785-BCD6-857A-452FD346E26E}"/>
                    </a:ext>
                  </a:extLst>
                </p:cNvPr>
                <p:cNvSpPr txBox="1">
                  <a:spLocks noRot="1" noChangeAspect="1" noMove="1" noResize="1" noEditPoints="1" noAdjustHandles="1" noChangeArrowheads="1" noChangeShapeType="1" noTextEdit="1"/>
                </p:cNvSpPr>
                <p:nvPr/>
              </p:nvSpPr>
              <p:spPr>
                <a:xfrm>
                  <a:off x="27131030" y="14958619"/>
                  <a:ext cx="223980" cy="442304"/>
                </a:xfrm>
                <a:prstGeom prst="rect">
                  <a:avLst/>
                </a:prstGeom>
                <a:blipFill>
                  <a:blip r:embed="rId18"/>
                  <a:stretch>
                    <a:fillRect l="-3704" r="-62963"/>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F302E99B-B787-5660-5BA2-FA8D6FB69CDD}"/>
              </a:ext>
            </a:extLst>
          </p:cNvPr>
          <p:cNvGrpSpPr/>
          <p:nvPr/>
        </p:nvGrpSpPr>
        <p:grpSpPr>
          <a:xfrm>
            <a:off x="12578832" y="15297998"/>
            <a:ext cx="11582382" cy="4781437"/>
            <a:chOff x="22821618" y="7810548"/>
            <a:chExt cx="8828117" cy="3644423"/>
          </a:xfrm>
        </p:grpSpPr>
        <p:pic>
          <p:nvPicPr>
            <p:cNvPr id="52" name="Graphic 51">
              <a:extLst>
                <a:ext uri="{FF2B5EF4-FFF2-40B4-BE49-F238E27FC236}">
                  <a16:creationId xmlns:a16="http://schemas.microsoft.com/office/drawing/2014/main" id="{96E6F9A0-5785-725A-F54F-7FFD3F1FED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458332" y="9680620"/>
              <a:ext cx="1825542" cy="1642022"/>
            </a:xfrm>
            <a:prstGeom prst="rect">
              <a:avLst/>
            </a:prstGeom>
          </p:spPr>
        </p:pic>
        <p:pic>
          <p:nvPicPr>
            <p:cNvPr id="53" name="Graphic 52">
              <a:extLst>
                <a:ext uri="{FF2B5EF4-FFF2-40B4-BE49-F238E27FC236}">
                  <a16:creationId xmlns:a16="http://schemas.microsoft.com/office/drawing/2014/main" id="{C0C5B450-87AF-FFFC-F879-9414D35AEFD3}"/>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1" r="14661"/>
            <a:stretch/>
          </p:blipFill>
          <p:spPr>
            <a:xfrm>
              <a:off x="25409614" y="9608485"/>
              <a:ext cx="1700352" cy="1792165"/>
            </a:xfrm>
            <a:prstGeom prst="rect">
              <a:avLst/>
            </a:prstGeom>
          </p:spPr>
        </p:pic>
        <p:pic>
          <p:nvPicPr>
            <p:cNvPr id="55" name="Graphic 54">
              <a:extLst>
                <a:ext uri="{FF2B5EF4-FFF2-40B4-BE49-F238E27FC236}">
                  <a16:creationId xmlns:a16="http://schemas.microsoft.com/office/drawing/2014/main" id="{B0CBF86A-7904-8C47-2FA0-5A4708F4119F}"/>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14123" t="2943" r="14824" b="-2943"/>
            <a:stretch/>
          </p:blipFill>
          <p:spPr>
            <a:xfrm>
              <a:off x="27360142" y="9671360"/>
              <a:ext cx="1969042" cy="1783611"/>
            </a:xfrm>
            <a:prstGeom prst="rect">
              <a:avLst/>
            </a:prstGeom>
          </p:spPr>
        </p:pic>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3945A15-DB43-A7BC-2F88-6644BAC342B8}"/>
                    </a:ext>
                  </a:extLst>
                </p:cNvPr>
                <p:cNvSpPr txBox="1"/>
                <p:nvPr/>
              </p:nvSpPr>
              <p:spPr>
                <a:xfrm>
                  <a:off x="24116367" y="8709861"/>
                  <a:ext cx="390447" cy="494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rPr>
                                  <m:t>𝜙</m:t>
                                </m:r>
                              </m:e>
                            </m:acc>
                          </m:e>
                          <m:sub>
                            <m:r>
                              <a:rPr lang="en-US" sz="3600" i="1">
                                <a:latin typeface="Cambria Math" panose="02040503050406030204" pitchFamily="18" charset="0"/>
                              </a:rPr>
                              <m:t>𝑠</m:t>
                            </m:r>
                          </m:sub>
                        </m:sSub>
                      </m:oMath>
                    </m:oMathPara>
                  </a14:m>
                  <a:endParaRPr lang="en-US" sz="3600" dirty="0"/>
                </a:p>
              </p:txBody>
            </p:sp>
          </mc:Choice>
          <mc:Fallback xmlns="">
            <p:sp>
              <p:nvSpPr>
                <p:cNvPr id="58" name="TextBox 57">
                  <a:extLst>
                    <a:ext uri="{FF2B5EF4-FFF2-40B4-BE49-F238E27FC236}">
                      <a16:creationId xmlns:a16="http://schemas.microsoft.com/office/drawing/2014/main" id="{33945A15-DB43-A7BC-2F88-6644BAC342B8}"/>
                    </a:ext>
                  </a:extLst>
                </p:cNvPr>
                <p:cNvSpPr txBox="1">
                  <a:spLocks noRot="1" noChangeAspect="1" noMove="1" noResize="1" noEditPoints="1" noAdjustHandles="1" noChangeArrowheads="1" noChangeShapeType="1" noTextEdit="1"/>
                </p:cNvSpPr>
                <p:nvPr/>
              </p:nvSpPr>
              <p:spPr>
                <a:xfrm>
                  <a:off x="24116367" y="8709861"/>
                  <a:ext cx="390447" cy="494082"/>
                </a:xfrm>
                <a:prstGeom prst="rect">
                  <a:avLst/>
                </a:prstGeom>
                <a:blipFill>
                  <a:blip r:embed="rId25"/>
                  <a:stretch>
                    <a:fillRect l="-19565" r="-10870"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8946E79-8BBE-ECA0-5A22-D2794DBE006A}"/>
                    </a:ext>
                  </a:extLst>
                </p:cNvPr>
                <p:cNvSpPr txBox="1"/>
                <p:nvPr/>
              </p:nvSpPr>
              <p:spPr>
                <a:xfrm>
                  <a:off x="25810647" y="8702163"/>
                  <a:ext cx="1021656" cy="494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𝑀</m:t>
                            </m:r>
                            <m:acc>
                              <m:accPr>
                                <m:chr m:val="⃑"/>
                                <m:ctrlPr>
                                  <a:rPr lang="en-US" sz="3600" i="1">
                                    <a:latin typeface="Cambria Math" panose="02040503050406030204" pitchFamily="18" charset="0"/>
                                  </a:rPr>
                                </m:ctrlPr>
                              </m:accPr>
                              <m:e>
                                <m:r>
                                  <a:rPr lang="en-US" sz="3600" i="1">
                                    <a:latin typeface="Cambria Math" panose="02040503050406030204" pitchFamily="18" charset="0"/>
                                  </a:rPr>
                                  <m:t>𝜙</m:t>
                                </m:r>
                              </m:e>
                            </m:acc>
                          </m:e>
                          <m:sub>
                            <m:r>
                              <a:rPr lang="en-US" sz="3600" i="1">
                                <a:latin typeface="Cambria Math" panose="02040503050406030204" pitchFamily="18" charset="0"/>
                              </a:rPr>
                              <m:t>𝑠</m:t>
                            </m:r>
                          </m:sub>
                        </m:sSub>
                      </m:oMath>
                    </m:oMathPara>
                  </a14:m>
                  <a:endParaRPr lang="en-US" sz="3600" dirty="0"/>
                </a:p>
              </p:txBody>
            </p:sp>
          </mc:Choice>
          <mc:Fallback xmlns="">
            <p:sp>
              <p:nvSpPr>
                <p:cNvPr id="59" name="TextBox 58">
                  <a:extLst>
                    <a:ext uri="{FF2B5EF4-FFF2-40B4-BE49-F238E27FC236}">
                      <a16:creationId xmlns:a16="http://schemas.microsoft.com/office/drawing/2014/main" id="{D8946E79-8BBE-ECA0-5A22-D2794DBE006A}"/>
                    </a:ext>
                  </a:extLst>
                </p:cNvPr>
                <p:cNvSpPr txBox="1">
                  <a:spLocks noRot="1" noChangeAspect="1" noMove="1" noResize="1" noEditPoints="1" noAdjustHandles="1" noChangeArrowheads="1" noChangeShapeType="1" noTextEdit="1"/>
                </p:cNvSpPr>
                <p:nvPr/>
              </p:nvSpPr>
              <p:spPr>
                <a:xfrm>
                  <a:off x="25810647" y="8702163"/>
                  <a:ext cx="1021656" cy="494082"/>
                </a:xfrm>
                <a:prstGeom prst="rect">
                  <a:avLst/>
                </a:prstGeom>
                <a:blipFill>
                  <a:blip r:embed="rId26"/>
                  <a:stretch>
                    <a:fillRect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A66321D-55EF-9010-28B9-720D49E4507D}"/>
                    </a:ext>
                  </a:extLst>
                </p:cNvPr>
                <p:cNvSpPr txBox="1"/>
                <p:nvPr/>
              </p:nvSpPr>
              <p:spPr>
                <a:xfrm>
                  <a:off x="27856288" y="8702163"/>
                  <a:ext cx="1021656" cy="494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sSup>
                              <m:sSupPr>
                                <m:ctrlPr>
                                  <a:rPr lang="en-US" sz="3600" i="1">
                                    <a:latin typeface="Cambria Math" panose="02040503050406030204" pitchFamily="18" charset="0"/>
                                  </a:rPr>
                                </m:ctrlPr>
                              </m:sSupPr>
                              <m:e>
                                <m:acc>
                                  <m:accPr>
                                    <m:chr m:val="⃑"/>
                                    <m:ctrlPr>
                                      <a:rPr lang="en-US" sz="3600" i="1">
                                        <a:latin typeface="Cambria Math" panose="02040503050406030204" pitchFamily="18" charset="0"/>
                                      </a:rPr>
                                    </m:ctrlPr>
                                  </m:accPr>
                                  <m:e>
                                    <m:r>
                                      <a:rPr lang="en-US" sz="3600" i="1">
                                        <a:latin typeface="Cambria Math" panose="02040503050406030204" pitchFamily="18" charset="0"/>
                                      </a:rPr>
                                      <m:t>𝑤</m:t>
                                    </m:r>
                                  </m:e>
                                </m:acc>
                              </m:e>
                              <m:sup>
                                <m:r>
                                  <a:rPr lang="en-US" sz="3600" i="1">
                                    <a:latin typeface="Cambria Math" panose="02040503050406030204" pitchFamily="18" charset="0"/>
                                  </a:rPr>
                                  <m:t>𝑇</m:t>
                                </m:r>
                              </m:sup>
                            </m:sSup>
                            <m:r>
                              <a:rPr lang="en-US" sz="3600" i="1">
                                <a:latin typeface="Cambria Math" panose="02040503050406030204" pitchFamily="18" charset="0"/>
                              </a:rPr>
                              <m:t>𝑀</m:t>
                            </m:r>
                            <m:acc>
                              <m:accPr>
                                <m:chr m:val="⃑"/>
                                <m:ctrlPr>
                                  <a:rPr lang="en-US" sz="3600" i="1">
                                    <a:latin typeface="Cambria Math" panose="02040503050406030204" pitchFamily="18" charset="0"/>
                                  </a:rPr>
                                </m:ctrlPr>
                              </m:accPr>
                              <m:e>
                                <m:r>
                                  <a:rPr lang="en-US" sz="3600" i="1">
                                    <a:latin typeface="Cambria Math" panose="02040503050406030204" pitchFamily="18" charset="0"/>
                                  </a:rPr>
                                  <m:t>𝜙</m:t>
                                </m:r>
                              </m:e>
                            </m:acc>
                          </m:e>
                          <m:sub>
                            <m:r>
                              <a:rPr lang="en-US" sz="3600" i="1">
                                <a:latin typeface="Cambria Math" panose="02040503050406030204" pitchFamily="18" charset="0"/>
                              </a:rPr>
                              <m:t>𝑠</m:t>
                            </m:r>
                          </m:sub>
                        </m:sSub>
                      </m:oMath>
                    </m:oMathPara>
                  </a14:m>
                  <a:endParaRPr lang="en-US" sz="3600" dirty="0"/>
                </a:p>
              </p:txBody>
            </p:sp>
          </mc:Choice>
          <mc:Fallback xmlns="">
            <p:sp>
              <p:nvSpPr>
                <p:cNvPr id="60" name="TextBox 59">
                  <a:extLst>
                    <a:ext uri="{FF2B5EF4-FFF2-40B4-BE49-F238E27FC236}">
                      <a16:creationId xmlns:a16="http://schemas.microsoft.com/office/drawing/2014/main" id="{FA66321D-55EF-9010-28B9-720D49E4507D}"/>
                    </a:ext>
                  </a:extLst>
                </p:cNvPr>
                <p:cNvSpPr txBox="1">
                  <a:spLocks noRot="1" noChangeAspect="1" noMove="1" noResize="1" noEditPoints="1" noAdjustHandles="1" noChangeArrowheads="1" noChangeShapeType="1" noTextEdit="1"/>
                </p:cNvSpPr>
                <p:nvPr/>
              </p:nvSpPr>
              <p:spPr>
                <a:xfrm>
                  <a:off x="27856288" y="8702163"/>
                  <a:ext cx="1021656" cy="494082"/>
                </a:xfrm>
                <a:prstGeom prst="rect">
                  <a:avLst/>
                </a:prstGeom>
                <a:blipFill>
                  <a:blip r:embed="rId27"/>
                  <a:stretch>
                    <a:fillRect l="-1695" r="-8475"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6332AE8-6520-C78E-F6B1-3807F8A9239B}"/>
                    </a:ext>
                  </a:extLst>
                </p:cNvPr>
                <p:cNvSpPr txBox="1"/>
                <p:nvPr/>
              </p:nvSpPr>
              <p:spPr>
                <a:xfrm>
                  <a:off x="27801440" y="9414735"/>
                  <a:ext cx="2757735" cy="315931"/>
                </a:xfrm>
                <a:prstGeom prst="rect">
                  <a:avLst/>
                </a:prstGeom>
                <a:noFill/>
              </p:spPr>
              <p:txBody>
                <a:bodyPr wrap="square" rtlCol="0">
                  <a:spAutoFit/>
                </a:bodyPr>
                <a:lstStyle/>
                <a:p>
                  <a:r>
                    <a:rPr lang="en-US" sz="2400" dirty="0"/>
                    <a:t>as a function of </a:t>
                  </a:r>
                  <a14:m>
                    <m:oMath xmlns:m="http://schemas.openxmlformats.org/officeDocument/2006/math">
                      <m:r>
                        <a:rPr lang="en-US" sz="2400" i="1" dirty="0">
                          <a:latin typeface="Cambria Math" panose="02040503050406030204" pitchFamily="18" charset="0"/>
                        </a:rPr>
                        <m:t>𝑆</m:t>
                      </m:r>
                    </m:oMath>
                  </a14:m>
                  <a:endParaRPr lang="en-US" sz="2400" dirty="0"/>
                </a:p>
              </p:txBody>
            </p:sp>
          </mc:Choice>
          <mc:Fallback xmlns="">
            <p:sp>
              <p:nvSpPr>
                <p:cNvPr id="61" name="TextBox 60">
                  <a:extLst>
                    <a:ext uri="{FF2B5EF4-FFF2-40B4-BE49-F238E27FC236}">
                      <a16:creationId xmlns:a16="http://schemas.microsoft.com/office/drawing/2014/main" id="{A6332AE8-6520-C78E-F6B1-3807F8A9239B}"/>
                    </a:ext>
                  </a:extLst>
                </p:cNvPr>
                <p:cNvSpPr txBox="1">
                  <a:spLocks noRot="1" noChangeAspect="1" noMove="1" noResize="1" noEditPoints="1" noAdjustHandles="1" noChangeArrowheads="1" noChangeShapeType="1" noTextEdit="1"/>
                </p:cNvSpPr>
                <p:nvPr/>
              </p:nvSpPr>
              <p:spPr>
                <a:xfrm>
                  <a:off x="27801440" y="9414735"/>
                  <a:ext cx="2757735" cy="315931"/>
                </a:xfrm>
                <a:prstGeom prst="rect">
                  <a:avLst/>
                </a:prstGeom>
                <a:blipFill>
                  <a:blip r:embed="rId28"/>
                  <a:stretch>
                    <a:fillRect l="-2201" t="-8108" b="-29730"/>
                  </a:stretch>
                </a:blipFill>
              </p:spPr>
              <p:txBody>
                <a:bodyPr/>
                <a:lstStyle/>
                <a:p>
                  <a:r>
                    <a:rPr lang="en-US">
                      <a:noFill/>
                    </a:rPr>
                    <a:t> </a:t>
                  </a:r>
                </a:p>
              </p:txBody>
            </p:sp>
          </mc:Fallback>
        </mc:AlternateContent>
        <p:pic>
          <p:nvPicPr>
            <p:cNvPr id="62" name="Graphic 61">
              <a:extLst>
                <a:ext uri="{FF2B5EF4-FFF2-40B4-BE49-F238E27FC236}">
                  <a16:creationId xmlns:a16="http://schemas.microsoft.com/office/drawing/2014/main" id="{6F27CDBC-1138-60BE-8BE4-F940B4333CC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824193" y="9657939"/>
              <a:ext cx="1825542" cy="1642022"/>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A145B2-8DCD-4F87-3194-CD626C1A4297}"/>
                    </a:ext>
                  </a:extLst>
                </p:cNvPr>
                <p:cNvSpPr txBox="1"/>
                <p:nvPr/>
              </p:nvSpPr>
              <p:spPr>
                <a:xfrm>
                  <a:off x="30274148" y="8781869"/>
                  <a:ext cx="1021656" cy="4423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rPr>
                              <m:t>𝐴</m:t>
                            </m:r>
                          </m:e>
                          <m:sup>
                            <m:r>
                              <a:rPr lang="en-US" sz="3600" i="1">
                                <a:latin typeface="Cambria Math" panose="02040503050406030204" pitchFamily="18" charset="0"/>
                              </a:rPr>
                              <m:t>𝑐𝑜𝑔</m:t>
                            </m:r>
                          </m:sup>
                        </m:sSup>
                      </m:oMath>
                    </m:oMathPara>
                  </a14:m>
                  <a:endParaRPr lang="en-US" sz="3600" dirty="0"/>
                </a:p>
              </p:txBody>
            </p:sp>
          </mc:Choice>
          <mc:Fallback xmlns="">
            <p:sp>
              <p:nvSpPr>
                <p:cNvPr id="63" name="TextBox 62">
                  <a:extLst>
                    <a:ext uri="{FF2B5EF4-FFF2-40B4-BE49-F238E27FC236}">
                      <a16:creationId xmlns:a16="http://schemas.microsoft.com/office/drawing/2014/main" id="{1DA145B2-8DCD-4F87-3194-CD626C1A4297}"/>
                    </a:ext>
                  </a:extLst>
                </p:cNvPr>
                <p:cNvSpPr txBox="1">
                  <a:spLocks noRot="1" noChangeAspect="1" noMove="1" noResize="1" noEditPoints="1" noAdjustHandles="1" noChangeArrowheads="1" noChangeShapeType="1" noTextEdit="1"/>
                </p:cNvSpPr>
                <p:nvPr/>
              </p:nvSpPr>
              <p:spPr>
                <a:xfrm>
                  <a:off x="30274148" y="8781869"/>
                  <a:ext cx="1021656" cy="442304"/>
                </a:xfrm>
                <a:prstGeom prst="rect">
                  <a:avLst/>
                </a:prstGeom>
                <a:blipFill>
                  <a:blip r:embed="rId29"/>
                  <a:stretch>
                    <a:fillRect/>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1C8A8182-A67D-049F-A8DC-1FABD25D24AF}"/>
                </a:ext>
              </a:extLst>
            </p:cNvPr>
            <p:cNvSpPr txBox="1"/>
            <p:nvPr/>
          </p:nvSpPr>
          <p:spPr>
            <a:xfrm>
              <a:off x="23504249" y="7810548"/>
              <a:ext cx="1937138" cy="821422"/>
            </a:xfrm>
            <a:prstGeom prst="rect">
              <a:avLst/>
            </a:prstGeom>
            <a:noFill/>
          </p:spPr>
          <p:txBody>
            <a:bodyPr wrap="square" rtlCol="0">
              <a:spAutoFit/>
            </a:bodyPr>
            <a:lstStyle/>
            <a:p>
              <a:pPr algn="ctr"/>
              <a:r>
                <a:rPr lang="en-US" sz="3600" dirty="0"/>
                <a:t>State</a:t>
              </a:r>
            </a:p>
            <a:p>
              <a:pPr algn="ctr"/>
              <a:r>
                <a:rPr lang="en-US" sz="3600" dirty="0"/>
                <a:t>(perceived)</a:t>
              </a:r>
            </a:p>
          </p:txBody>
        </p:sp>
        <p:sp>
          <p:nvSpPr>
            <p:cNvPr id="65" name="TextBox 64">
              <a:extLst>
                <a:ext uri="{FF2B5EF4-FFF2-40B4-BE49-F238E27FC236}">
                  <a16:creationId xmlns:a16="http://schemas.microsoft.com/office/drawing/2014/main" id="{A1ABDAAA-B538-0B89-5282-4F520B2DA0BD}"/>
                </a:ext>
              </a:extLst>
            </p:cNvPr>
            <p:cNvSpPr txBox="1"/>
            <p:nvPr/>
          </p:nvSpPr>
          <p:spPr>
            <a:xfrm>
              <a:off x="25556205" y="7810548"/>
              <a:ext cx="2844004" cy="821422"/>
            </a:xfrm>
            <a:prstGeom prst="rect">
              <a:avLst/>
            </a:prstGeom>
            <a:noFill/>
          </p:spPr>
          <p:txBody>
            <a:bodyPr wrap="square" rtlCol="0">
              <a:spAutoFit/>
            </a:bodyPr>
            <a:lstStyle/>
            <a:p>
              <a:r>
                <a:rPr lang="en-US" sz="3600" dirty="0"/>
                <a:t>Predictive SR representation</a:t>
              </a:r>
            </a:p>
          </p:txBody>
        </p:sp>
        <p:sp>
          <p:nvSpPr>
            <p:cNvPr id="66" name="TextBox 65">
              <a:extLst>
                <a:ext uri="{FF2B5EF4-FFF2-40B4-BE49-F238E27FC236}">
                  <a16:creationId xmlns:a16="http://schemas.microsoft.com/office/drawing/2014/main" id="{3AD2256B-63EF-45DC-7FD2-11AE54B050AB}"/>
                </a:ext>
              </a:extLst>
            </p:cNvPr>
            <p:cNvSpPr txBox="1"/>
            <p:nvPr/>
          </p:nvSpPr>
          <p:spPr>
            <a:xfrm>
              <a:off x="28008925" y="7998750"/>
              <a:ext cx="1086508" cy="442304"/>
            </a:xfrm>
            <a:prstGeom prst="rect">
              <a:avLst/>
            </a:prstGeom>
            <a:noFill/>
          </p:spPr>
          <p:txBody>
            <a:bodyPr wrap="square" rtlCol="0">
              <a:spAutoFit/>
            </a:bodyPr>
            <a:lstStyle/>
            <a:p>
              <a:r>
                <a:rPr lang="en-US" sz="3600" dirty="0"/>
                <a:t>Value</a:t>
              </a:r>
            </a:p>
          </p:txBody>
        </p:sp>
        <p:sp>
          <p:nvSpPr>
            <p:cNvPr id="67" name="TextBox 66">
              <a:extLst>
                <a:ext uri="{FF2B5EF4-FFF2-40B4-BE49-F238E27FC236}">
                  <a16:creationId xmlns:a16="http://schemas.microsoft.com/office/drawing/2014/main" id="{37A8EA19-4F31-54C0-7EC0-544F0605BBA6}"/>
                </a:ext>
              </a:extLst>
            </p:cNvPr>
            <p:cNvSpPr txBox="1"/>
            <p:nvPr/>
          </p:nvSpPr>
          <p:spPr>
            <a:xfrm>
              <a:off x="30193292" y="7984789"/>
              <a:ext cx="1185737" cy="442304"/>
            </a:xfrm>
            <a:prstGeom prst="rect">
              <a:avLst/>
            </a:prstGeom>
            <a:noFill/>
          </p:spPr>
          <p:txBody>
            <a:bodyPr wrap="square" rtlCol="0">
              <a:spAutoFit/>
            </a:bodyPr>
            <a:lstStyle/>
            <a:p>
              <a:r>
                <a:rPr lang="en-US" sz="3600" dirty="0"/>
                <a:t>Action</a:t>
              </a:r>
            </a:p>
          </p:txBody>
        </p:sp>
        <p:cxnSp>
          <p:nvCxnSpPr>
            <p:cNvPr id="68" name="Straight Arrow Connector 67">
              <a:extLst>
                <a:ext uri="{FF2B5EF4-FFF2-40B4-BE49-F238E27FC236}">
                  <a16:creationId xmlns:a16="http://schemas.microsoft.com/office/drawing/2014/main" id="{1FD3D2B2-41C5-2003-B9DD-1A49EB0FB24B}"/>
                </a:ext>
              </a:extLst>
            </p:cNvPr>
            <p:cNvCxnSpPr>
              <a:cxnSpLocks/>
            </p:cNvCxnSpPr>
            <p:nvPr/>
          </p:nvCxnSpPr>
          <p:spPr>
            <a:xfrm>
              <a:off x="24904415" y="9151437"/>
              <a:ext cx="6612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8E4410A-832A-5D13-EA11-8C95A55E101B}"/>
                </a:ext>
              </a:extLst>
            </p:cNvPr>
            <p:cNvCxnSpPr>
              <a:cxnSpLocks/>
            </p:cNvCxnSpPr>
            <p:nvPr/>
          </p:nvCxnSpPr>
          <p:spPr>
            <a:xfrm>
              <a:off x="27002324" y="9123476"/>
              <a:ext cx="6612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92560E8-9232-C55C-8C46-648D8314D04D}"/>
                </a:ext>
              </a:extLst>
            </p:cNvPr>
            <p:cNvCxnSpPr>
              <a:cxnSpLocks/>
            </p:cNvCxnSpPr>
            <p:nvPr/>
          </p:nvCxnSpPr>
          <p:spPr>
            <a:xfrm>
              <a:off x="29443560" y="9050611"/>
              <a:ext cx="6612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DE8217F-69F6-1A40-9E5E-CC11D1E02C0E}"/>
                </a:ext>
              </a:extLst>
            </p:cNvPr>
            <p:cNvCxnSpPr>
              <a:cxnSpLocks/>
            </p:cNvCxnSpPr>
            <p:nvPr/>
          </p:nvCxnSpPr>
          <p:spPr>
            <a:xfrm>
              <a:off x="23338820" y="9151437"/>
              <a:ext cx="6612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2EB265-3B05-4CC8-76C5-F94053A1A0D8}"/>
                    </a:ext>
                  </a:extLst>
                </p:cNvPr>
                <p:cNvSpPr txBox="1"/>
                <p:nvPr/>
              </p:nvSpPr>
              <p:spPr>
                <a:xfrm>
                  <a:off x="22922542" y="8769123"/>
                  <a:ext cx="266942" cy="4423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 </m:t>
                            </m:r>
                          </m:sub>
                        </m:sSub>
                      </m:oMath>
                    </m:oMathPara>
                  </a14:m>
                  <a:endParaRPr lang="en-US" sz="3600" dirty="0"/>
                </a:p>
              </p:txBody>
            </p:sp>
          </mc:Choice>
          <mc:Fallback xmlns="">
            <p:sp>
              <p:nvSpPr>
                <p:cNvPr id="76" name="TextBox 75">
                  <a:extLst>
                    <a:ext uri="{FF2B5EF4-FFF2-40B4-BE49-F238E27FC236}">
                      <a16:creationId xmlns:a16="http://schemas.microsoft.com/office/drawing/2014/main" id="{542EB265-3B05-4CC8-76C5-F94053A1A0D8}"/>
                    </a:ext>
                  </a:extLst>
                </p:cNvPr>
                <p:cNvSpPr txBox="1">
                  <a:spLocks noRot="1" noChangeAspect="1" noMove="1" noResize="1" noEditPoints="1" noAdjustHandles="1" noChangeArrowheads="1" noChangeShapeType="1" noTextEdit="1"/>
                </p:cNvSpPr>
                <p:nvPr/>
              </p:nvSpPr>
              <p:spPr>
                <a:xfrm>
                  <a:off x="22922542" y="8769123"/>
                  <a:ext cx="266942" cy="442304"/>
                </a:xfrm>
                <a:prstGeom prst="rect">
                  <a:avLst/>
                </a:prstGeom>
                <a:blipFill>
                  <a:blip r:embed="rId30"/>
                  <a:stretch>
                    <a:fillRect l="-15625" r="-40625" b="-25000"/>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DBECC2BD-77EF-246A-2FFE-5C24F44343F9}"/>
                </a:ext>
              </a:extLst>
            </p:cNvPr>
            <p:cNvSpPr txBox="1"/>
            <p:nvPr/>
          </p:nvSpPr>
          <p:spPr>
            <a:xfrm>
              <a:off x="22821618" y="8006906"/>
              <a:ext cx="1033340" cy="442304"/>
            </a:xfrm>
            <a:prstGeom prst="rect">
              <a:avLst/>
            </a:prstGeom>
            <a:noFill/>
          </p:spPr>
          <p:txBody>
            <a:bodyPr wrap="square" rtlCol="0">
              <a:spAutoFit/>
            </a:bodyPr>
            <a:lstStyle/>
            <a:p>
              <a:r>
                <a:rPr lang="en-US" sz="3600" dirty="0"/>
                <a:t>State</a:t>
              </a:r>
            </a:p>
          </p:txBody>
        </p:sp>
        <p:cxnSp>
          <p:nvCxnSpPr>
            <p:cNvPr id="81" name="Straight Arrow Connector 80">
              <a:extLst>
                <a:ext uri="{FF2B5EF4-FFF2-40B4-BE49-F238E27FC236}">
                  <a16:creationId xmlns:a16="http://schemas.microsoft.com/office/drawing/2014/main" id="{FB6F6187-E1B0-2E7D-669D-14ED3C4B3EEE}"/>
                </a:ext>
              </a:extLst>
            </p:cNvPr>
            <p:cNvCxnSpPr>
              <a:cxnSpLocks/>
            </p:cNvCxnSpPr>
            <p:nvPr/>
          </p:nvCxnSpPr>
          <p:spPr>
            <a:xfrm>
              <a:off x="30510282" y="10135331"/>
              <a:ext cx="183356" cy="147917"/>
            </a:xfrm>
            <a:prstGeom prst="straightConnector1">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Freeform 11">
            <a:extLst>
              <a:ext uri="{FF2B5EF4-FFF2-40B4-BE49-F238E27FC236}">
                <a16:creationId xmlns:a16="http://schemas.microsoft.com/office/drawing/2014/main" id="{1EB1B3DF-CFB6-86EC-100D-375B61E83C62}"/>
              </a:ext>
            </a:extLst>
          </p:cNvPr>
          <p:cNvSpPr/>
          <p:nvPr/>
        </p:nvSpPr>
        <p:spPr>
          <a:xfrm>
            <a:off x="28115936" y="16112712"/>
            <a:ext cx="2295340" cy="2077581"/>
          </a:xfrm>
          <a:custGeom>
            <a:avLst/>
            <a:gdLst>
              <a:gd name="connsiteX0" fmla="*/ 0 w 1570771"/>
              <a:gd name="connsiteY0" fmla="*/ 1421753 h 1421752"/>
              <a:gd name="connsiteX1" fmla="*/ 1570771 w 1570771"/>
              <a:gd name="connsiteY1" fmla="*/ 1421753 h 1421752"/>
              <a:gd name="connsiteX2" fmla="*/ 1570771 w 1570771"/>
              <a:gd name="connsiteY2" fmla="*/ 0 h 1421752"/>
              <a:gd name="connsiteX3" fmla="*/ 0 w 1570771"/>
              <a:gd name="connsiteY3" fmla="*/ 0 h 1421752"/>
            </a:gdLst>
            <a:ahLst/>
            <a:cxnLst>
              <a:cxn ang="0">
                <a:pos x="connsiteX0" y="connsiteY0"/>
              </a:cxn>
              <a:cxn ang="0">
                <a:pos x="connsiteX1" y="connsiteY1"/>
              </a:cxn>
              <a:cxn ang="0">
                <a:pos x="connsiteX2" y="connsiteY2"/>
              </a:cxn>
              <a:cxn ang="0">
                <a:pos x="connsiteX3" y="connsiteY3"/>
              </a:cxn>
            </a:cxnLst>
            <a:rect l="l" t="t" r="r" b="b"/>
            <a:pathLst>
              <a:path w="1570771" h="1421752">
                <a:moveTo>
                  <a:pt x="0" y="1421753"/>
                </a:moveTo>
                <a:lnTo>
                  <a:pt x="1570771" y="1421753"/>
                </a:lnTo>
                <a:lnTo>
                  <a:pt x="1570771" y="0"/>
                </a:lnTo>
                <a:lnTo>
                  <a:pt x="0" y="0"/>
                </a:lnTo>
                <a:close/>
              </a:path>
            </a:pathLst>
          </a:custGeom>
          <a:solidFill>
            <a:srgbClr val="FFFFFF"/>
          </a:solidFill>
          <a:ln w="9324" cap="flat">
            <a:noFill/>
            <a:prstDash val="solid"/>
            <a:round/>
          </a:ln>
        </p:spPr>
        <p:txBody>
          <a:bodyPr rtlCol="0" anchor="ctr"/>
          <a:lstStyle/>
          <a:p>
            <a:endParaRPr lang="en-US" sz="2400"/>
          </a:p>
        </p:txBody>
      </p:sp>
      <p:sp>
        <p:nvSpPr>
          <p:cNvPr id="14" name="Freeform 13">
            <a:extLst>
              <a:ext uri="{FF2B5EF4-FFF2-40B4-BE49-F238E27FC236}">
                <a16:creationId xmlns:a16="http://schemas.microsoft.com/office/drawing/2014/main" id="{62628C43-9E7B-502E-B559-0555E4BD0DDE}"/>
              </a:ext>
            </a:extLst>
          </p:cNvPr>
          <p:cNvSpPr/>
          <p:nvPr/>
        </p:nvSpPr>
        <p:spPr>
          <a:xfrm>
            <a:off x="28402853" y="16446279"/>
            <a:ext cx="1423110" cy="1431219"/>
          </a:xfrm>
          <a:custGeom>
            <a:avLst/>
            <a:gdLst>
              <a:gd name="connsiteX0" fmla="*/ 0 w 973877"/>
              <a:gd name="connsiteY0" fmla="*/ 979427 h 979427"/>
              <a:gd name="connsiteX1" fmla="*/ 973878 w 973877"/>
              <a:gd name="connsiteY1" fmla="*/ 979427 h 979427"/>
              <a:gd name="connsiteX2" fmla="*/ 973878 w 973877"/>
              <a:gd name="connsiteY2" fmla="*/ 0 h 979427"/>
              <a:gd name="connsiteX3" fmla="*/ 0 w 973877"/>
              <a:gd name="connsiteY3" fmla="*/ 0 h 979427"/>
            </a:gdLst>
            <a:ahLst/>
            <a:cxnLst>
              <a:cxn ang="0">
                <a:pos x="connsiteX0" y="connsiteY0"/>
              </a:cxn>
              <a:cxn ang="0">
                <a:pos x="connsiteX1" y="connsiteY1"/>
              </a:cxn>
              <a:cxn ang="0">
                <a:pos x="connsiteX2" y="connsiteY2"/>
              </a:cxn>
              <a:cxn ang="0">
                <a:pos x="connsiteX3" y="connsiteY3"/>
              </a:cxn>
            </a:cxnLst>
            <a:rect l="l" t="t" r="r" b="b"/>
            <a:pathLst>
              <a:path w="973877" h="979427">
                <a:moveTo>
                  <a:pt x="0" y="979427"/>
                </a:moveTo>
                <a:lnTo>
                  <a:pt x="973878" y="979427"/>
                </a:lnTo>
                <a:lnTo>
                  <a:pt x="973878" y="0"/>
                </a:lnTo>
                <a:lnTo>
                  <a:pt x="0" y="0"/>
                </a:lnTo>
                <a:close/>
              </a:path>
            </a:pathLst>
          </a:custGeom>
          <a:solidFill>
            <a:srgbClr val="FFFFFF"/>
          </a:solidFill>
          <a:ln w="9324" cap="flat">
            <a:noFill/>
            <a:prstDash val="solid"/>
            <a:round/>
          </a:ln>
        </p:spPr>
        <p:txBody>
          <a:bodyPr rtlCol="0" anchor="ctr"/>
          <a:lstStyle/>
          <a:p>
            <a:endParaRPr lang="en-US" sz="2400"/>
          </a:p>
        </p:txBody>
      </p:sp>
      <p:grpSp>
        <p:nvGrpSpPr>
          <p:cNvPr id="15" name="Graphic 53">
            <a:extLst>
              <a:ext uri="{FF2B5EF4-FFF2-40B4-BE49-F238E27FC236}">
                <a16:creationId xmlns:a16="http://schemas.microsoft.com/office/drawing/2014/main" id="{F0F36E03-361C-909E-8287-9860EABCC3F8}"/>
              </a:ext>
            </a:extLst>
          </p:cNvPr>
          <p:cNvGrpSpPr/>
          <p:nvPr/>
        </p:nvGrpSpPr>
        <p:grpSpPr>
          <a:xfrm>
            <a:off x="28402853" y="16446279"/>
            <a:ext cx="1687868" cy="1431219"/>
            <a:chOff x="28792543" y="19847450"/>
            <a:chExt cx="1155059" cy="979427"/>
          </a:xfrm>
        </p:grpSpPr>
        <p:sp>
          <p:nvSpPr>
            <p:cNvPr id="16" name="Freeform 15">
              <a:extLst>
                <a:ext uri="{FF2B5EF4-FFF2-40B4-BE49-F238E27FC236}">
                  <a16:creationId xmlns:a16="http://schemas.microsoft.com/office/drawing/2014/main" id="{71D9D9FA-7D16-28A8-55B4-D7F0E413586B}"/>
                </a:ext>
              </a:extLst>
            </p:cNvPr>
            <p:cNvSpPr/>
            <p:nvPr/>
          </p:nvSpPr>
          <p:spPr>
            <a:xfrm>
              <a:off x="28792543"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3051A"/>
            </a:solidFill>
            <a:ln w="9324" cap="flat">
              <a:noFill/>
              <a:prstDash val="solid"/>
              <a:round/>
            </a:ln>
          </p:spPr>
          <p:txBody>
            <a:bodyPr rtlCol="0" anchor="ctr"/>
            <a:lstStyle/>
            <a:p>
              <a:endParaRPr lang="en-US" sz="2400"/>
            </a:p>
          </p:txBody>
        </p:sp>
        <p:sp>
          <p:nvSpPr>
            <p:cNvPr id="17" name="Freeform 16">
              <a:extLst>
                <a:ext uri="{FF2B5EF4-FFF2-40B4-BE49-F238E27FC236}">
                  <a16:creationId xmlns:a16="http://schemas.microsoft.com/office/drawing/2014/main" id="{2D7BE53E-14B1-67AC-5A70-4D05AA8F9CC8}"/>
                </a:ext>
              </a:extLst>
            </p:cNvPr>
            <p:cNvSpPr/>
            <p:nvPr/>
          </p:nvSpPr>
          <p:spPr>
            <a:xfrm>
              <a:off x="28825005"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4051A"/>
            </a:solidFill>
            <a:ln w="9324" cap="flat">
              <a:noFill/>
              <a:prstDash val="solid"/>
              <a:round/>
            </a:ln>
          </p:spPr>
          <p:txBody>
            <a:bodyPr rtlCol="0" anchor="ctr"/>
            <a:lstStyle/>
            <a:p>
              <a:endParaRPr lang="en-US" sz="2400"/>
            </a:p>
          </p:txBody>
        </p:sp>
        <p:sp>
          <p:nvSpPr>
            <p:cNvPr id="18" name="Freeform 17">
              <a:extLst>
                <a:ext uri="{FF2B5EF4-FFF2-40B4-BE49-F238E27FC236}">
                  <a16:creationId xmlns:a16="http://schemas.microsoft.com/office/drawing/2014/main" id="{A954939F-A0FA-CE5B-E468-11D32AC939DE}"/>
                </a:ext>
              </a:extLst>
            </p:cNvPr>
            <p:cNvSpPr/>
            <p:nvPr/>
          </p:nvSpPr>
          <p:spPr>
            <a:xfrm>
              <a:off x="28857468"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5061B"/>
            </a:solidFill>
            <a:ln w="9324" cap="flat">
              <a:noFill/>
              <a:prstDash val="solid"/>
              <a:round/>
            </a:ln>
          </p:spPr>
          <p:txBody>
            <a:bodyPr rtlCol="0" anchor="ctr"/>
            <a:lstStyle/>
            <a:p>
              <a:endParaRPr lang="en-US" sz="2400"/>
            </a:p>
          </p:txBody>
        </p:sp>
        <p:sp>
          <p:nvSpPr>
            <p:cNvPr id="19" name="Freeform 18">
              <a:extLst>
                <a:ext uri="{FF2B5EF4-FFF2-40B4-BE49-F238E27FC236}">
                  <a16:creationId xmlns:a16="http://schemas.microsoft.com/office/drawing/2014/main" id="{28B47E33-9868-361C-2032-669819CFD91A}"/>
                </a:ext>
              </a:extLst>
            </p:cNvPr>
            <p:cNvSpPr/>
            <p:nvPr/>
          </p:nvSpPr>
          <p:spPr>
            <a:xfrm>
              <a:off x="28889931"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7071D"/>
            </a:solidFill>
            <a:ln w="9324" cap="flat">
              <a:noFill/>
              <a:prstDash val="solid"/>
              <a:round/>
            </a:ln>
          </p:spPr>
          <p:txBody>
            <a:bodyPr rtlCol="0" anchor="ctr"/>
            <a:lstStyle/>
            <a:p>
              <a:endParaRPr lang="en-US" sz="2400"/>
            </a:p>
          </p:txBody>
        </p:sp>
        <p:sp>
          <p:nvSpPr>
            <p:cNvPr id="20" name="Freeform 19">
              <a:extLst>
                <a:ext uri="{FF2B5EF4-FFF2-40B4-BE49-F238E27FC236}">
                  <a16:creationId xmlns:a16="http://schemas.microsoft.com/office/drawing/2014/main" id="{B5C8CCAC-0A32-FC3C-2D0A-52F0849A5F89}"/>
                </a:ext>
              </a:extLst>
            </p:cNvPr>
            <p:cNvSpPr/>
            <p:nvPr/>
          </p:nvSpPr>
          <p:spPr>
            <a:xfrm>
              <a:off x="28922393"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B0920"/>
            </a:solidFill>
            <a:ln w="9324" cap="flat">
              <a:noFill/>
              <a:prstDash val="solid"/>
              <a:round/>
            </a:ln>
          </p:spPr>
          <p:txBody>
            <a:bodyPr rtlCol="0" anchor="ctr"/>
            <a:lstStyle/>
            <a:p>
              <a:endParaRPr lang="en-US" sz="2400"/>
            </a:p>
          </p:txBody>
        </p:sp>
        <p:sp>
          <p:nvSpPr>
            <p:cNvPr id="21" name="Freeform 20">
              <a:extLst>
                <a:ext uri="{FF2B5EF4-FFF2-40B4-BE49-F238E27FC236}">
                  <a16:creationId xmlns:a16="http://schemas.microsoft.com/office/drawing/2014/main" id="{77197C9A-2D15-B1B1-A632-10B1A308B756}"/>
                </a:ext>
              </a:extLst>
            </p:cNvPr>
            <p:cNvSpPr/>
            <p:nvPr/>
          </p:nvSpPr>
          <p:spPr>
            <a:xfrm>
              <a:off x="28954856"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10C24"/>
            </a:solidFill>
            <a:ln w="9324" cap="flat">
              <a:noFill/>
              <a:prstDash val="solid"/>
              <a:round/>
            </a:ln>
          </p:spPr>
          <p:txBody>
            <a:bodyPr rtlCol="0" anchor="ctr"/>
            <a:lstStyle/>
            <a:p>
              <a:endParaRPr lang="en-US" sz="2400"/>
            </a:p>
          </p:txBody>
        </p:sp>
        <p:sp>
          <p:nvSpPr>
            <p:cNvPr id="22" name="Freeform 21">
              <a:extLst>
                <a:ext uri="{FF2B5EF4-FFF2-40B4-BE49-F238E27FC236}">
                  <a16:creationId xmlns:a16="http://schemas.microsoft.com/office/drawing/2014/main" id="{83282A1C-84C8-A94A-ADEE-7656543A7DAE}"/>
                </a:ext>
              </a:extLst>
            </p:cNvPr>
            <p:cNvSpPr/>
            <p:nvPr/>
          </p:nvSpPr>
          <p:spPr>
            <a:xfrm>
              <a:off x="28987318"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70F28"/>
            </a:solidFill>
            <a:ln w="9324" cap="flat">
              <a:noFill/>
              <a:prstDash val="solid"/>
              <a:round/>
            </a:ln>
          </p:spPr>
          <p:txBody>
            <a:bodyPr rtlCol="0" anchor="ctr"/>
            <a:lstStyle/>
            <a:p>
              <a:endParaRPr lang="en-US" sz="2400"/>
            </a:p>
          </p:txBody>
        </p:sp>
        <p:sp>
          <p:nvSpPr>
            <p:cNvPr id="23" name="Freeform 22">
              <a:extLst>
                <a:ext uri="{FF2B5EF4-FFF2-40B4-BE49-F238E27FC236}">
                  <a16:creationId xmlns:a16="http://schemas.microsoft.com/office/drawing/2014/main" id="{B14FE379-350E-0EF8-C452-BABBAF1D4AD0}"/>
                </a:ext>
              </a:extLst>
            </p:cNvPr>
            <p:cNvSpPr/>
            <p:nvPr/>
          </p:nvSpPr>
          <p:spPr>
            <a:xfrm>
              <a:off x="29019781"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D112C"/>
            </a:solidFill>
            <a:ln w="9324" cap="flat">
              <a:noFill/>
              <a:prstDash val="solid"/>
              <a:round/>
            </a:ln>
          </p:spPr>
          <p:txBody>
            <a:bodyPr rtlCol="0" anchor="ctr"/>
            <a:lstStyle/>
            <a:p>
              <a:endParaRPr lang="en-US" sz="2400"/>
            </a:p>
          </p:txBody>
        </p:sp>
        <p:sp>
          <p:nvSpPr>
            <p:cNvPr id="24" name="Freeform 23">
              <a:extLst>
                <a:ext uri="{FF2B5EF4-FFF2-40B4-BE49-F238E27FC236}">
                  <a16:creationId xmlns:a16="http://schemas.microsoft.com/office/drawing/2014/main" id="{D91F1DD1-67C7-1543-5308-B834441E8328}"/>
                </a:ext>
              </a:extLst>
            </p:cNvPr>
            <p:cNvSpPr/>
            <p:nvPr/>
          </p:nvSpPr>
          <p:spPr>
            <a:xfrm>
              <a:off x="2905224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21331"/>
            </a:solidFill>
            <a:ln w="9324" cap="flat">
              <a:noFill/>
              <a:prstDash val="solid"/>
              <a:round/>
            </a:ln>
          </p:spPr>
          <p:txBody>
            <a:bodyPr rtlCol="0" anchor="ctr"/>
            <a:lstStyle/>
            <a:p>
              <a:endParaRPr lang="en-US" sz="2400"/>
            </a:p>
          </p:txBody>
        </p:sp>
        <p:sp>
          <p:nvSpPr>
            <p:cNvPr id="25" name="Freeform 24">
              <a:extLst>
                <a:ext uri="{FF2B5EF4-FFF2-40B4-BE49-F238E27FC236}">
                  <a16:creationId xmlns:a16="http://schemas.microsoft.com/office/drawing/2014/main" id="{71880470-E338-43E9-4B32-BA2F8D59DC94}"/>
                </a:ext>
              </a:extLst>
            </p:cNvPr>
            <p:cNvSpPr/>
            <p:nvPr/>
          </p:nvSpPr>
          <p:spPr>
            <a:xfrm>
              <a:off x="29084706"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81535"/>
            </a:solidFill>
            <a:ln w="9324" cap="flat">
              <a:noFill/>
              <a:prstDash val="solid"/>
              <a:round/>
            </a:ln>
          </p:spPr>
          <p:txBody>
            <a:bodyPr rtlCol="0" anchor="ctr"/>
            <a:lstStyle/>
            <a:p>
              <a:endParaRPr lang="en-US" sz="2400"/>
            </a:p>
          </p:txBody>
        </p:sp>
        <p:sp>
          <p:nvSpPr>
            <p:cNvPr id="26" name="Freeform 25">
              <a:extLst>
                <a:ext uri="{FF2B5EF4-FFF2-40B4-BE49-F238E27FC236}">
                  <a16:creationId xmlns:a16="http://schemas.microsoft.com/office/drawing/2014/main" id="{54A4B9C2-FCF9-DDB4-B6FF-EB09B57619D9}"/>
                </a:ext>
              </a:extLst>
            </p:cNvPr>
            <p:cNvSpPr/>
            <p:nvPr/>
          </p:nvSpPr>
          <p:spPr>
            <a:xfrm>
              <a:off x="2911716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0173A"/>
            </a:solidFill>
            <a:ln w="9324" cap="flat">
              <a:noFill/>
              <a:prstDash val="solid"/>
              <a:round/>
            </a:ln>
          </p:spPr>
          <p:txBody>
            <a:bodyPr rtlCol="0" anchor="ctr"/>
            <a:lstStyle/>
            <a:p>
              <a:endParaRPr lang="en-US" sz="2400"/>
            </a:p>
          </p:txBody>
        </p:sp>
        <p:sp>
          <p:nvSpPr>
            <p:cNvPr id="28" name="Freeform 27">
              <a:extLst>
                <a:ext uri="{FF2B5EF4-FFF2-40B4-BE49-F238E27FC236}">
                  <a16:creationId xmlns:a16="http://schemas.microsoft.com/office/drawing/2014/main" id="{7895BD97-BB63-3B0C-61C3-CBD4389CF24F}"/>
                </a:ext>
              </a:extLst>
            </p:cNvPr>
            <p:cNvSpPr/>
            <p:nvPr/>
          </p:nvSpPr>
          <p:spPr>
            <a:xfrm>
              <a:off x="29149631"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5193E"/>
            </a:solidFill>
            <a:ln w="9324" cap="flat">
              <a:noFill/>
              <a:prstDash val="solid"/>
              <a:round/>
            </a:ln>
          </p:spPr>
          <p:txBody>
            <a:bodyPr rtlCol="0" anchor="ctr"/>
            <a:lstStyle/>
            <a:p>
              <a:endParaRPr lang="en-US" sz="2400"/>
            </a:p>
          </p:txBody>
        </p:sp>
        <p:sp>
          <p:nvSpPr>
            <p:cNvPr id="29" name="Freeform 28">
              <a:extLst>
                <a:ext uri="{FF2B5EF4-FFF2-40B4-BE49-F238E27FC236}">
                  <a16:creationId xmlns:a16="http://schemas.microsoft.com/office/drawing/2014/main" id="{DAE8CFF3-B347-9210-21A0-39F36431B523}"/>
                </a:ext>
              </a:extLst>
            </p:cNvPr>
            <p:cNvSpPr/>
            <p:nvPr/>
          </p:nvSpPr>
          <p:spPr>
            <a:xfrm>
              <a:off x="2918209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C1A42"/>
            </a:solidFill>
            <a:ln w="9324" cap="flat">
              <a:noFill/>
              <a:prstDash val="solid"/>
              <a:round/>
            </a:ln>
          </p:spPr>
          <p:txBody>
            <a:bodyPr rtlCol="0" anchor="ctr"/>
            <a:lstStyle/>
            <a:p>
              <a:endParaRPr lang="en-US" sz="2400"/>
            </a:p>
          </p:txBody>
        </p:sp>
        <p:sp>
          <p:nvSpPr>
            <p:cNvPr id="30" name="Freeform 29">
              <a:extLst>
                <a:ext uri="{FF2B5EF4-FFF2-40B4-BE49-F238E27FC236}">
                  <a16:creationId xmlns:a16="http://schemas.microsoft.com/office/drawing/2014/main" id="{4EE65B38-BE8D-050F-B52B-B3C184695C69}"/>
                </a:ext>
              </a:extLst>
            </p:cNvPr>
            <p:cNvSpPr/>
            <p:nvPr/>
          </p:nvSpPr>
          <p:spPr>
            <a:xfrm>
              <a:off x="2921455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49" name="Freeform 48">
              <a:extLst>
                <a:ext uri="{FF2B5EF4-FFF2-40B4-BE49-F238E27FC236}">
                  <a16:creationId xmlns:a16="http://schemas.microsoft.com/office/drawing/2014/main" id="{D5C714FF-53B2-851C-4740-AE3C4244EE16}"/>
                </a:ext>
              </a:extLst>
            </p:cNvPr>
            <p:cNvSpPr/>
            <p:nvPr/>
          </p:nvSpPr>
          <p:spPr>
            <a:xfrm>
              <a:off x="2924701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51" name="Freeform 50">
              <a:extLst>
                <a:ext uri="{FF2B5EF4-FFF2-40B4-BE49-F238E27FC236}">
                  <a16:creationId xmlns:a16="http://schemas.microsoft.com/office/drawing/2014/main" id="{1CD34D02-57CF-8CAC-78AE-DAF87306506C}"/>
                </a:ext>
              </a:extLst>
            </p:cNvPr>
            <p:cNvSpPr/>
            <p:nvPr/>
          </p:nvSpPr>
          <p:spPr>
            <a:xfrm>
              <a:off x="2927948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B1D4A"/>
            </a:solidFill>
            <a:ln w="9324" cap="flat">
              <a:noFill/>
              <a:prstDash val="solid"/>
              <a:round/>
            </a:ln>
          </p:spPr>
          <p:txBody>
            <a:bodyPr rtlCol="0" anchor="ctr"/>
            <a:lstStyle/>
            <a:p>
              <a:endParaRPr lang="en-US" sz="2400"/>
            </a:p>
          </p:txBody>
        </p:sp>
        <p:sp>
          <p:nvSpPr>
            <p:cNvPr id="128" name="Freeform 127">
              <a:extLst>
                <a:ext uri="{FF2B5EF4-FFF2-40B4-BE49-F238E27FC236}">
                  <a16:creationId xmlns:a16="http://schemas.microsoft.com/office/drawing/2014/main" id="{F635D5F1-ACD3-9EEE-B65C-EBBA9A558066}"/>
                </a:ext>
              </a:extLst>
            </p:cNvPr>
            <p:cNvSpPr/>
            <p:nvPr/>
          </p:nvSpPr>
          <p:spPr>
            <a:xfrm>
              <a:off x="2931194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24" cap="flat">
              <a:noFill/>
              <a:prstDash val="solid"/>
              <a:round/>
            </a:ln>
          </p:spPr>
          <p:txBody>
            <a:bodyPr rtlCol="0" anchor="ctr"/>
            <a:lstStyle/>
            <a:p>
              <a:endParaRPr lang="en-US" sz="2400"/>
            </a:p>
          </p:txBody>
        </p:sp>
        <p:sp>
          <p:nvSpPr>
            <p:cNvPr id="152" name="Freeform 151">
              <a:extLst>
                <a:ext uri="{FF2B5EF4-FFF2-40B4-BE49-F238E27FC236}">
                  <a16:creationId xmlns:a16="http://schemas.microsoft.com/office/drawing/2014/main" id="{8C299FB8-0C64-889E-B0C1-32A8768F6081}"/>
                </a:ext>
              </a:extLst>
            </p:cNvPr>
            <p:cNvSpPr/>
            <p:nvPr/>
          </p:nvSpPr>
          <p:spPr>
            <a:xfrm>
              <a:off x="2934440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154" name="Freeform 153">
              <a:extLst>
                <a:ext uri="{FF2B5EF4-FFF2-40B4-BE49-F238E27FC236}">
                  <a16:creationId xmlns:a16="http://schemas.microsoft.com/office/drawing/2014/main" id="{1074360B-06E8-25A8-7664-3B3AAD867CAD}"/>
                </a:ext>
              </a:extLst>
            </p:cNvPr>
            <p:cNvSpPr/>
            <p:nvPr/>
          </p:nvSpPr>
          <p:spPr>
            <a:xfrm>
              <a:off x="29376870"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24" cap="flat">
              <a:noFill/>
              <a:prstDash val="solid"/>
              <a:round/>
            </a:ln>
          </p:spPr>
          <p:txBody>
            <a:bodyPr rtlCol="0" anchor="ctr"/>
            <a:lstStyle/>
            <a:p>
              <a:endParaRPr lang="en-US" sz="2400"/>
            </a:p>
          </p:txBody>
        </p:sp>
        <p:sp>
          <p:nvSpPr>
            <p:cNvPr id="172" name="Freeform 171">
              <a:extLst>
                <a:ext uri="{FF2B5EF4-FFF2-40B4-BE49-F238E27FC236}">
                  <a16:creationId xmlns:a16="http://schemas.microsoft.com/office/drawing/2014/main" id="{346A25C1-B3CE-BF4B-F5E6-0D1CB501964D}"/>
                </a:ext>
              </a:extLst>
            </p:cNvPr>
            <p:cNvSpPr/>
            <p:nvPr/>
          </p:nvSpPr>
          <p:spPr>
            <a:xfrm>
              <a:off x="2940933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24" cap="flat">
              <a:noFill/>
              <a:prstDash val="solid"/>
              <a:round/>
            </a:ln>
          </p:spPr>
          <p:txBody>
            <a:bodyPr rtlCol="0" anchor="ctr"/>
            <a:lstStyle/>
            <a:p>
              <a:endParaRPr lang="en-US" sz="2400"/>
            </a:p>
          </p:txBody>
        </p:sp>
        <p:sp>
          <p:nvSpPr>
            <p:cNvPr id="173" name="Freeform 172">
              <a:extLst>
                <a:ext uri="{FF2B5EF4-FFF2-40B4-BE49-F238E27FC236}">
                  <a16:creationId xmlns:a16="http://schemas.microsoft.com/office/drawing/2014/main" id="{DD6F9355-23F2-5636-8FCC-446FDB611895}"/>
                </a:ext>
              </a:extLst>
            </p:cNvPr>
            <p:cNvSpPr/>
            <p:nvPr/>
          </p:nvSpPr>
          <p:spPr>
            <a:xfrm>
              <a:off x="29441795"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74" name="Freeform 173">
              <a:extLst>
                <a:ext uri="{FF2B5EF4-FFF2-40B4-BE49-F238E27FC236}">
                  <a16:creationId xmlns:a16="http://schemas.microsoft.com/office/drawing/2014/main" id="{120E9C62-B91A-DFC6-4EEC-C21550607FD6}"/>
                </a:ext>
              </a:extLst>
            </p:cNvPr>
            <p:cNvSpPr/>
            <p:nvPr/>
          </p:nvSpPr>
          <p:spPr>
            <a:xfrm>
              <a:off x="2947425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1024" name="Freeform 1023">
              <a:extLst>
                <a:ext uri="{FF2B5EF4-FFF2-40B4-BE49-F238E27FC236}">
                  <a16:creationId xmlns:a16="http://schemas.microsoft.com/office/drawing/2014/main" id="{7C0F5D03-768F-A5FE-6ED7-DFE30583EAAA}"/>
                </a:ext>
              </a:extLst>
            </p:cNvPr>
            <p:cNvSpPr/>
            <p:nvPr/>
          </p:nvSpPr>
          <p:spPr>
            <a:xfrm>
              <a:off x="29506720"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24" cap="flat">
              <a:noFill/>
              <a:prstDash val="solid"/>
              <a:round/>
            </a:ln>
          </p:spPr>
          <p:txBody>
            <a:bodyPr rtlCol="0" anchor="ctr"/>
            <a:lstStyle/>
            <a:p>
              <a:endParaRPr lang="en-US" sz="2400"/>
            </a:p>
          </p:txBody>
        </p:sp>
        <p:sp>
          <p:nvSpPr>
            <p:cNvPr id="1025" name="Freeform 1024">
              <a:extLst>
                <a:ext uri="{FF2B5EF4-FFF2-40B4-BE49-F238E27FC236}">
                  <a16:creationId xmlns:a16="http://schemas.microsoft.com/office/drawing/2014/main" id="{AF533FA5-C35A-BB6F-1CDB-FAA96A899644}"/>
                </a:ext>
              </a:extLst>
            </p:cNvPr>
            <p:cNvSpPr/>
            <p:nvPr/>
          </p:nvSpPr>
          <p:spPr>
            <a:xfrm>
              <a:off x="29539183"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1027" name="Freeform 1026">
              <a:extLst>
                <a:ext uri="{FF2B5EF4-FFF2-40B4-BE49-F238E27FC236}">
                  <a16:creationId xmlns:a16="http://schemas.microsoft.com/office/drawing/2014/main" id="{EE680C99-D0B6-879B-B5D7-40E6125EF37E}"/>
                </a:ext>
              </a:extLst>
            </p:cNvPr>
            <p:cNvSpPr/>
            <p:nvPr/>
          </p:nvSpPr>
          <p:spPr>
            <a:xfrm>
              <a:off x="29571645"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029" name="Freeform 1028">
              <a:extLst>
                <a:ext uri="{FF2B5EF4-FFF2-40B4-BE49-F238E27FC236}">
                  <a16:creationId xmlns:a16="http://schemas.microsoft.com/office/drawing/2014/main" id="{EFB3CB28-6C7B-CF4E-460C-1E34E629B428}"/>
                </a:ext>
              </a:extLst>
            </p:cNvPr>
            <p:cNvSpPr/>
            <p:nvPr/>
          </p:nvSpPr>
          <p:spPr>
            <a:xfrm>
              <a:off x="29604108"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1030" name="Freeform 1029">
              <a:extLst>
                <a:ext uri="{FF2B5EF4-FFF2-40B4-BE49-F238E27FC236}">
                  <a16:creationId xmlns:a16="http://schemas.microsoft.com/office/drawing/2014/main" id="{137C6E92-0C4A-A602-DD58-D5A89289AC51}"/>
                </a:ext>
              </a:extLst>
            </p:cNvPr>
            <p:cNvSpPr/>
            <p:nvPr/>
          </p:nvSpPr>
          <p:spPr>
            <a:xfrm>
              <a:off x="29636570"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031" name="Freeform 1030">
              <a:extLst>
                <a:ext uri="{FF2B5EF4-FFF2-40B4-BE49-F238E27FC236}">
                  <a16:creationId xmlns:a16="http://schemas.microsoft.com/office/drawing/2014/main" id="{5D7F1514-414D-C441-94CC-84B007FA3D59}"/>
                </a:ext>
              </a:extLst>
            </p:cNvPr>
            <p:cNvSpPr/>
            <p:nvPr/>
          </p:nvSpPr>
          <p:spPr>
            <a:xfrm>
              <a:off x="29669033"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1032" name="Freeform 1031">
              <a:extLst>
                <a:ext uri="{FF2B5EF4-FFF2-40B4-BE49-F238E27FC236}">
                  <a16:creationId xmlns:a16="http://schemas.microsoft.com/office/drawing/2014/main" id="{BD044696-7274-54DB-EE4F-99E56074A9F6}"/>
                </a:ext>
              </a:extLst>
            </p:cNvPr>
            <p:cNvSpPr/>
            <p:nvPr/>
          </p:nvSpPr>
          <p:spPr>
            <a:xfrm>
              <a:off x="29701496" y="19847450"/>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1033" name="Freeform 1032">
              <a:extLst>
                <a:ext uri="{FF2B5EF4-FFF2-40B4-BE49-F238E27FC236}">
                  <a16:creationId xmlns:a16="http://schemas.microsoft.com/office/drawing/2014/main" id="{7B0A80F4-3C1B-805E-E777-E8CEF4326B8B}"/>
                </a:ext>
              </a:extLst>
            </p:cNvPr>
            <p:cNvSpPr/>
            <p:nvPr/>
          </p:nvSpPr>
          <p:spPr>
            <a:xfrm>
              <a:off x="29733963" y="19847450"/>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1034" name="Freeform 1033">
              <a:extLst>
                <a:ext uri="{FF2B5EF4-FFF2-40B4-BE49-F238E27FC236}">
                  <a16:creationId xmlns:a16="http://schemas.microsoft.com/office/drawing/2014/main" id="{7E0259D2-6644-0717-9268-52625AF4B1DD}"/>
                </a:ext>
              </a:extLst>
            </p:cNvPr>
            <p:cNvSpPr/>
            <p:nvPr/>
          </p:nvSpPr>
          <p:spPr>
            <a:xfrm>
              <a:off x="28792543"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4051A"/>
            </a:solidFill>
            <a:ln w="9324" cap="flat">
              <a:noFill/>
              <a:prstDash val="solid"/>
              <a:round/>
            </a:ln>
          </p:spPr>
          <p:txBody>
            <a:bodyPr rtlCol="0" anchor="ctr"/>
            <a:lstStyle/>
            <a:p>
              <a:endParaRPr lang="en-US" sz="2400"/>
            </a:p>
          </p:txBody>
        </p:sp>
        <p:sp>
          <p:nvSpPr>
            <p:cNvPr id="1035" name="Freeform 1034">
              <a:extLst>
                <a:ext uri="{FF2B5EF4-FFF2-40B4-BE49-F238E27FC236}">
                  <a16:creationId xmlns:a16="http://schemas.microsoft.com/office/drawing/2014/main" id="{C5699864-24EA-3F45-6386-381BBA3359E1}"/>
                </a:ext>
              </a:extLst>
            </p:cNvPr>
            <p:cNvSpPr/>
            <p:nvPr/>
          </p:nvSpPr>
          <p:spPr>
            <a:xfrm>
              <a:off x="28825005"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4051A"/>
            </a:solidFill>
            <a:ln w="9324" cap="flat">
              <a:noFill/>
              <a:prstDash val="solid"/>
              <a:round/>
            </a:ln>
          </p:spPr>
          <p:txBody>
            <a:bodyPr rtlCol="0" anchor="ctr"/>
            <a:lstStyle/>
            <a:p>
              <a:endParaRPr lang="en-US" sz="2400"/>
            </a:p>
          </p:txBody>
        </p:sp>
        <p:sp>
          <p:nvSpPr>
            <p:cNvPr id="1036" name="Freeform 1035">
              <a:extLst>
                <a:ext uri="{FF2B5EF4-FFF2-40B4-BE49-F238E27FC236}">
                  <a16:creationId xmlns:a16="http://schemas.microsoft.com/office/drawing/2014/main" id="{D4A7933A-6D5D-7C6C-680C-E0F0067891EB}"/>
                </a:ext>
              </a:extLst>
            </p:cNvPr>
            <p:cNvSpPr/>
            <p:nvPr/>
          </p:nvSpPr>
          <p:spPr>
            <a:xfrm>
              <a:off x="28857468"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6071C"/>
            </a:solidFill>
            <a:ln w="9324" cap="flat">
              <a:noFill/>
              <a:prstDash val="solid"/>
              <a:round/>
            </a:ln>
          </p:spPr>
          <p:txBody>
            <a:bodyPr rtlCol="0" anchor="ctr"/>
            <a:lstStyle/>
            <a:p>
              <a:endParaRPr lang="en-US" sz="2400"/>
            </a:p>
          </p:txBody>
        </p:sp>
        <p:sp>
          <p:nvSpPr>
            <p:cNvPr id="1037" name="Freeform 1036">
              <a:extLst>
                <a:ext uri="{FF2B5EF4-FFF2-40B4-BE49-F238E27FC236}">
                  <a16:creationId xmlns:a16="http://schemas.microsoft.com/office/drawing/2014/main" id="{E79D6A84-64B0-9581-D2FC-9C96D5C67D8E}"/>
                </a:ext>
              </a:extLst>
            </p:cNvPr>
            <p:cNvSpPr/>
            <p:nvPr/>
          </p:nvSpPr>
          <p:spPr>
            <a:xfrm>
              <a:off x="28889931"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8081E"/>
            </a:solidFill>
            <a:ln w="9324" cap="flat">
              <a:noFill/>
              <a:prstDash val="solid"/>
              <a:round/>
            </a:ln>
          </p:spPr>
          <p:txBody>
            <a:bodyPr rtlCol="0" anchor="ctr"/>
            <a:lstStyle/>
            <a:p>
              <a:endParaRPr lang="en-US" sz="2400"/>
            </a:p>
          </p:txBody>
        </p:sp>
        <p:sp>
          <p:nvSpPr>
            <p:cNvPr id="1038" name="Freeform 1037">
              <a:extLst>
                <a:ext uri="{FF2B5EF4-FFF2-40B4-BE49-F238E27FC236}">
                  <a16:creationId xmlns:a16="http://schemas.microsoft.com/office/drawing/2014/main" id="{51488260-76A5-3198-F5AA-69F0A47743E9}"/>
                </a:ext>
              </a:extLst>
            </p:cNvPr>
            <p:cNvSpPr/>
            <p:nvPr/>
          </p:nvSpPr>
          <p:spPr>
            <a:xfrm>
              <a:off x="28922393"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D0A21"/>
            </a:solidFill>
            <a:ln w="9324" cap="flat">
              <a:noFill/>
              <a:prstDash val="solid"/>
              <a:round/>
            </a:ln>
          </p:spPr>
          <p:txBody>
            <a:bodyPr rtlCol="0" anchor="ctr"/>
            <a:lstStyle/>
            <a:p>
              <a:endParaRPr lang="en-US" sz="2400"/>
            </a:p>
          </p:txBody>
        </p:sp>
        <p:sp>
          <p:nvSpPr>
            <p:cNvPr id="1039" name="Freeform 1038">
              <a:extLst>
                <a:ext uri="{FF2B5EF4-FFF2-40B4-BE49-F238E27FC236}">
                  <a16:creationId xmlns:a16="http://schemas.microsoft.com/office/drawing/2014/main" id="{FAB3881E-261A-369C-6AB1-CEBDD056F3B5}"/>
                </a:ext>
              </a:extLst>
            </p:cNvPr>
            <p:cNvSpPr/>
            <p:nvPr/>
          </p:nvSpPr>
          <p:spPr>
            <a:xfrm>
              <a:off x="28954856"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30D25"/>
            </a:solidFill>
            <a:ln w="9324" cap="flat">
              <a:noFill/>
              <a:prstDash val="solid"/>
              <a:round/>
            </a:ln>
          </p:spPr>
          <p:txBody>
            <a:bodyPr rtlCol="0" anchor="ctr"/>
            <a:lstStyle/>
            <a:p>
              <a:endParaRPr lang="en-US" sz="2400"/>
            </a:p>
          </p:txBody>
        </p:sp>
        <p:sp>
          <p:nvSpPr>
            <p:cNvPr id="1040" name="Freeform 1039">
              <a:extLst>
                <a:ext uri="{FF2B5EF4-FFF2-40B4-BE49-F238E27FC236}">
                  <a16:creationId xmlns:a16="http://schemas.microsoft.com/office/drawing/2014/main" id="{0FAB9991-7FE7-15C1-56EF-506089E46BF5}"/>
                </a:ext>
              </a:extLst>
            </p:cNvPr>
            <p:cNvSpPr/>
            <p:nvPr/>
          </p:nvSpPr>
          <p:spPr>
            <a:xfrm>
              <a:off x="28987318"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80F29"/>
            </a:solidFill>
            <a:ln w="9324" cap="flat">
              <a:noFill/>
              <a:prstDash val="solid"/>
              <a:round/>
            </a:ln>
          </p:spPr>
          <p:txBody>
            <a:bodyPr rtlCol="0" anchor="ctr"/>
            <a:lstStyle/>
            <a:p>
              <a:endParaRPr lang="en-US" sz="2400"/>
            </a:p>
          </p:txBody>
        </p:sp>
        <p:sp>
          <p:nvSpPr>
            <p:cNvPr id="1041" name="Freeform 1040">
              <a:extLst>
                <a:ext uri="{FF2B5EF4-FFF2-40B4-BE49-F238E27FC236}">
                  <a16:creationId xmlns:a16="http://schemas.microsoft.com/office/drawing/2014/main" id="{D08C87C3-E776-2FBC-EA54-8F09D82ECB65}"/>
                </a:ext>
              </a:extLst>
            </p:cNvPr>
            <p:cNvSpPr/>
            <p:nvPr/>
          </p:nvSpPr>
          <p:spPr>
            <a:xfrm>
              <a:off x="29019781"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E122D"/>
            </a:solidFill>
            <a:ln w="9324" cap="flat">
              <a:noFill/>
              <a:prstDash val="solid"/>
              <a:round/>
            </a:ln>
          </p:spPr>
          <p:txBody>
            <a:bodyPr rtlCol="0" anchor="ctr"/>
            <a:lstStyle/>
            <a:p>
              <a:endParaRPr lang="en-US" sz="2400"/>
            </a:p>
          </p:txBody>
        </p:sp>
        <p:sp>
          <p:nvSpPr>
            <p:cNvPr id="1042" name="Freeform 1041">
              <a:extLst>
                <a:ext uri="{FF2B5EF4-FFF2-40B4-BE49-F238E27FC236}">
                  <a16:creationId xmlns:a16="http://schemas.microsoft.com/office/drawing/2014/main" id="{DA146545-5B53-4C70-A66D-F7E4FFF3382C}"/>
                </a:ext>
              </a:extLst>
            </p:cNvPr>
            <p:cNvSpPr/>
            <p:nvPr/>
          </p:nvSpPr>
          <p:spPr>
            <a:xfrm>
              <a:off x="2905224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51433"/>
            </a:solidFill>
            <a:ln w="9324" cap="flat">
              <a:noFill/>
              <a:prstDash val="solid"/>
              <a:round/>
            </a:ln>
          </p:spPr>
          <p:txBody>
            <a:bodyPr rtlCol="0" anchor="ctr"/>
            <a:lstStyle/>
            <a:p>
              <a:endParaRPr lang="en-US" sz="2400"/>
            </a:p>
          </p:txBody>
        </p:sp>
        <p:sp>
          <p:nvSpPr>
            <p:cNvPr id="1043" name="Freeform 1042">
              <a:extLst>
                <a:ext uri="{FF2B5EF4-FFF2-40B4-BE49-F238E27FC236}">
                  <a16:creationId xmlns:a16="http://schemas.microsoft.com/office/drawing/2014/main" id="{F17925BD-F7FF-972F-CF38-CA2E315940C4}"/>
                </a:ext>
              </a:extLst>
            </p:cNvPr>
            <p:cNvSpPr/>
            <p:nvPr/>
          </p:nvSpPr>
          <p:spPr>
            <a:xfrm>
              <a:off x="29084706"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B1637"/>
            </a:solidFill>
            <a:ln w="9324" cap="flat">
              <a:noFill/>
              <a:prstDash val="solid"/>
              <a:round/>
            </a:ln>
          </p:spPr>
          <p:txBody>
            <a:bodyPr rtlCol="0" anchor="ctr"/>
            <a:lstStyle/>
            <a:p>
              <a:endParaRPr lang="en-US" sz="2400"/>
            </a:p>
          </p:txBody>
        </p:sp>
        <p:sp>
          <p:nvSpPr>
            <p:cNvPr id="1044" name="Freeform 1043">
              <a:extLst>
                <a:ext uri="{FF2B5EF4-FFF2-40B4-BE49-F238E27FC236}">
                  <a16:creationId xmlns:a16="http://schemas.microsoft.com/office/drawing/2014/main" id="{13327B2C-736A-9E52-37A2-40FC75F22B8D}"/>
                </a:ext>
              </a:extLst>
            </p:cNvPr>
            <p:cNvSpPr/>
            <p:nvPr/>
          </p:nvSpPr>
          <p:spPr>
            <a:xfrm>
              <a:off x="2911716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1183B"/>
            </a:solidFill>
            <a:ln w="9324" cap="flat">
              <a:noFill/>
              <a:prstDash val="solid"/>
              <a:round/>
            </a:ln>
          </p:spPr>
          <p:txBody>
            <a:bodyPr rtlCol="0" anchor="ctr"/>
            <a:lstStyle/>
            <a:p>
              <a:endParaRPr lang="en-US" sz="2400"/>
            </a:p>
          </p:txBody>
        </p:sp>
        <p:sp>
          <p:nvSpPr>
            <p:cNvPr id="1045" name="Freeform 1044">
              <a:extLst>
                <a:ext uri="{FF2B5EF4-FFF2-40B4-BE49-F238E27FC236}">
                  <a16:creationId xmlns:a16="http://schemas.microsoft.com/office/drawing/2014/main" id="{4EAD818C-CF0D-7748-79E3-51A63A6161CB}"/>
                </a:ext>
              </a:extLst>
            </p:cNvPr>
            <p:cNvSpPr/>
            <p:nvPr/>
          </p:nvSpPr>
          <p:spPr>
            <a:xfrm>
              <a:off x="29149631"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7193F"/>
            </a:solidFill>
            <a:ln w="9324" cap="flat">
              <a:noFill/>
              <a:prstDash val="solid"/>
              <a:round/>
            </a:ln>
          </p:spPr>
          <p:txBody>
            <a:bodyPr rtlCol="0" anchor="ctr"/>
            <a:lstStyle/>
            <a:p>
              <a:endParaRPr lang="en-US" sz="2400"/>
            </a:p>
          </p:txBody>
        </p:sp>
        <p:sp>
          <p:nvSpPr>
            <p:cNvPr id="1046" name="Freeform 1045">
              <a:extLst>
                <a:ext uri="{FF2B5EF4-FFF2-40B4-BE49-F238E27FC236}">
                  <a16:creationId xmlns:a16="http://schemas.microsoft.com/office/drawing/2014/main" id="{E3F40791-5BE6-93D7-F5BC-171BDCFB59D0}"/>
                </a:ext>
              </a:extLst>
            </p:cNvPr>
            <p:cNvSpPr/>
            <p:nvPr/>
          </p:nvSpPr>
          <p:spPr>
            <a:xfrm>
              <a:off x="2918209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D1A42"/>
            </a:solidFill>
            <a:ln w="9324" cap="flat">
              <a:noFill/>
              <a:prstDash val="solid"/>
              <a:round/>
            </a:ln>
          </p:spPr>
          <p:txBody>
            <a:bodyPr rtlCol="0" anchor="ctr"/>
            <a:lstStyle/>
            <a:p>
              <a:endParaRPr lang="en-US" sz="2400"/>
            </a:p>
          </p:txBody>
        </p:sp>
        <p:sp>
          <p:nvSpPr>
            <p:cNvPr id="1047" name="Freeform 1046">
              <a:extLst>
                <a:ext uri="{FF2B5EF4-FFF2-40B4-BE49-F238E27FC236}">
                  <a16:creationId xmlns:a16="http://schemas.microsoft.com/office/drawing/2014/main" id="{DB587D95-57EB-A78C-CF4F-A6145BAB2E23}"/>
                </a:ext>
              </a:extLst>
            </p:cNvPr>
            <p:cNvSpPr/>
            <p:nvPr/>
          </p:nvSpPr>
          <p:spPr>
            <a:xfrm>
              <a:off x="2921455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1048" name="Freeform 1047">
              <a:extLst>
                <a:ext uri="{FF2B5EF4-FFF2-40B4-BE49-F238E27FC236}">
                  <a16:creationId xmlns:a16="http://schemas.microsoft.com/office/drawing/2014/main" id="{9DFECCA5-BAE5-5F8A-080D-AD298793304A}"/>
                </a:ext>
              </a:extLst>
            </p:cNvPr>
            <p:cNvSpPr/>
            <p:nvPr/>
          </p:nvSpPr>
          <p:spPr>
            <a:xfrm>
              <a:off x="2924701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91D49"/>
            </a:solidFill>
            <a:ln w="9324" cap="flat">
              <a:noFill/>
              <a:prstDash val="solid"/>
              <a:round/>
            </a:ln>
          </p:spPr>
          <p:txBody>
            <a:bodyPr rtlCol="0" anchor="ctr"/>
            <a:lstStyle/>
            <a:p>
              <a:endParaRPr lang="en-US" sz="2400"/>
            </a:p>
          </p:txBody>
        </p:sp>
        <p:sp>
          <p:nvSpPr>
            <p:cNvPr id="1049" name="Freeform 1048">
              <a:extLst>
                <a:ext uri="{FF2B5EF4-FFF2-40B4-BE49-F238E27FC236}">
                  <a16:creationId xmlns:a16="http://schemas.microsoft.com/office/drawing/2014/main" id="{6B46D1C6-C4A6-5D9F-8342-3B77CDC9F71E}"/>
                </a:ext>
              </a:extLst>
            </p:cNvPr>
            <p:cNvSpPr/>
            <p:nvPr/>
          </p:nvSpPr>
          <p:spPr>
            <a:xfrm>
              <a:off x="2927948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1050" name="Freeform 1049">
              <a:extLst>
                <a:ext uri="{FF2B5EF4-FFF2-40B4-BE49-F238E27FC236}">
                  <a16:creationId xmlns:a16="http://schemas.microsoft.com/office/drawing/2014/main" id="{33039FBA-206C-4364-C182-423B50698AD2}"/>
                </a:ext>
              </a:extLst>
            </p:cNvPr>
            <p:cNvSpPr/>
            <p:nvPr/>
          </p:nvSpPr>
          <p:spPr>
            <a:xfrm>
              <a:off x="2931194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24" cap="flat">
              <a:noFill/>
              <a:prstDash val="solid"/>
              <a:round/>
            </a:ln>
          </p:spPr>
          <p:txBody>
            <a:bodyPr rtlCol="0" anchor="ctr"/>
            <a:lstStyle/>
            <a:p>
              <a:endParaRPr lang="en-US" sz="2400"/>
            </a:p>
          </p:txBody>
        </p:sp>
        <p:sp>
          <p:nvSpPr>
            <p:cNvPr id="1051" name="Freeform 1050">
              <a:extLst>
                <a:ext uri="{FF2B5EF4-FFF2-40B4-BE49-F238E27FC236}">
                  <a16:creationId xmlns:a16="http://schemas.microsoft.com/office/drawing/2014/main" id="{CCD5A21F-32DB-5785-EA22-8D96A883BB23}"/>
                </a:ext>
              </a:extLst>
            </p:cNvPr>
            <p:cNvSpPr/>
            <p:nvPr/>
          </p:nvSpPr>
          <p:spPr>
            <a:xfrm>
              <a:off x="2934440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1052" name="Freeform 1051">
              <a:extLst>
                <a:ext uri="{FF2B5EF4-FFF2-40B4-BE49-F238E27FC236}">
                  <a16:creationId xmlns:a16="http://schemas.microsoft.com/office/drawing/2014/main" id="{3EED02B0-5319-ED25-A2F9-614DBD2EC9C3}"/>
                </a:ext>
              </a:extLst>
            </p:cNvPr>
            <p:cNvSpPr/>
            <p:nvPr/>
          </p:nvSpPr>
          <p:spPr>
            <a:xfrm>
              <a:off x="29376870"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24" cap="flat">
              <a:noFill/>
              <a:prstDash val="solid"/>
              <a:round/>
            </a:ln>
          </p:spPr>
          <p:txBody>
            <a:bodyPr rtlCol="0" anchor="ctr"/>
            <a:lstStyle/>
            <a:p>
              <a:endParaRPr lang="en-US" sz="2400"/>
            </a:p>
          </p:txBody>
        </p:sp>
        <p:sp>
          <p:nvSpPr>
            <p:cNvPr id="1053" name="Freeform 1052">
              <a:extLst>
                <a:ext uri="{FF2B5EF4-FFF2-40B4-BE49-F238E27FC236}">
                  <a16:creationId xmlns:a16="http://schemas.microsoft.com/office/drawing/2014/main" id="{46E0C8A2-5086-55DB-9324-D68CD02ABC65}"/>
                </a:ext>
              </a:extLst>
            </p:cNvPr>
            <p:cNvSpPr/>
            <p:nvPr/>
          </p:nvSpPr>
          <p:spPr>
            <a:xfrm>
              <a:off x="2940933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054" name="Freeform 1053">
              <a:extLst>
                <a:ext uri="{FF2B5EF4-FFF2-40B4-BE49-F238E27FC236}">
                  <a16:creationId xmlns:a16="http://schemas.microsoft.com/office/drawing/2014/main" id="{C9A60C77-0013-CD82-91C0-03E2BBC4CB4F}"/>
                </a:ext>
              </a:extLst>
            </p:cNvPr>
            <p:cNvSpPr/>
            <p:nvPr/>
          </p:nvSpPr>
          <p:spPr>
            <a:xfrm>
              <a:off x="29441795"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1055" name="Freeform 1054">
              <a:extLst>
                <a:ext uri="{FF2B5EF4-FFF2-40B4-BE49-F238E27FC236}">
                  <a16:creationId xmlns:a16="http://schemas.microsoft.com/office/drawing/2014/main" id="{C11CF796-0650-FDB2-906E-35CE8637B62D}"/>
                </a:ext>
              </a:extLst>
            </p:cNvPr>
            <p:cNvSpPr/>
            <p:nvPr/>
          </p:nvSpPr>
          <p:spPr>
            <a:xfrm>
              <a:off x="2947425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1056" name="Freeform 1055">
              <a:extLst>
                <a:ext uri="{FF2B5EF4-FFF2-40B4-BE49-F238E27FC236}">
                  <a16:creationId xmlns:a16="http://schemas.microsoft.com/office/drawing/2014/main" id="{246BE7A0-5B96-EE6B-1EE0-44B9EA0B42F6}"/>
                </a:ext>
              </a:extLst>
            </p:cNvPr>
            <p:cNvSpPr/>
            <p:nvPr/>
          </p:nvSpPr>
          <p:spPr>
            <a:xfrm>
              <a:off x="29506720"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24" cap="flat">
              <a:noFill/>
              <a:prstDash val="solid"/>
              <a:round/>
            </a:ln>
          </p:spPr>
          <p:txBody>
            <a:bodyPr rtlCol="0" anchor="ctr"/>
            <a:lstStyle/>
            <a:p>
              <a:endParaRPr lang="en-US" sz="2400"/>
            </a:p>
          </p:txBody>
        </p:sp>
        <p:sp>
          <p:nvSpPr>
            <p:cNvPr id="1057" name="Freeform 1056">
              <a:extLst>
                <a:ext uri="{FF2B5EF4-FFF2-40B4-BE49-F238E27FC236}">
                  <a16:creationId xmlns:a16="http://schemas.microsoft.com/office/drawing/2014/main" id="{B6D5E883-AA84-1F70-C640-BB3E8E2A7717}"/>
                </a:ext>
              </a:extLst>
            </p:cNvPr>
            <p:cNvSpPr/>
            <p:nvPr/>
          </p:nvSpPr>
          <p:spPr>
            <a:xfrm>
              <a:off x="29539183"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1058" name="Freeform 1057">
              <a:extLst>
                <a:ext uri="{FF2B5EF4-FFF2-40B4-BE49-F238E27FC236}">
                  <a16:creationId xmlns:a16="http://schemas.microsoft.com/office/drawing/2014/main" id="{81FFEE1C-74F4-3470-345A-7984ED184C34}"/>
                </a:ext>
              </a:extLst>
            </p:cNvPr>
            <p:cNvSpPr/>
            <p:nvPr/>
          </p:nvSpPr>
          <p:spPr>
            <a:xfrm>
              <a:off x="29571645"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059" name="Freeform 1058">
              <a:extLst>
                <a:ext uri="{FF2B5EF4-FFF2-40B4-BE49-F238E27FC236}">
                  <a16:creationId xmlns:a16="http://schemas.microsoft.com/office/drawing/2014/main" id="{52BAFB75-E457-9D9A-4068-E84101A7DEEA}"/>
                </a:ext>
              </a:extLst>
            </p:cNvPr>
            <p:cNvSpPr/>
            <p:nvPr/>
          </p:nvSpPr>
          <p:spPr>
            <a:xfrm>
              <a:off x="29604108"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1060" name="Freeform 1059">
              <a:extLst>
                <a:ext uri="{FF2B5EF4-FFF2-40B4-BE49-F238E27FC236}">
                  <a16:creationId xmlns:a16="http://schemas.microsoft.com/office/drawing/2014/main" id="{66FFC87E-4AC5-62D9-E013-899A72089A42}"/>
                </a:ext>
              </a:extLst>
            </p:cNvPr>
            <p:cNvSpPr/>
            <p:nvPr/>
          </p:nvSpPr>
          <p:spPr>
            <a:xfrm>
              <a:off x="29636570"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1061" name="Freeform 1060">
              <a:extLst>
                <a:ext uri="{FF2B5EF4-FFF2-40B4-BE49-F238E27FC236}">
                  <a16:creationId xmlns:a16="http://schemas.microsoft.com/office/drawing/2014/main" id="{74484FF0-F887-B1FC-8846-F3F826F0C6C1}"/>
                </a:ext>
              </a:extLst>
            </p:cNvPr>
            <p:cNvSpPr/>
            <p:nvPr/>
          </p:nvSpPr>
          <p:spPr>
            <a:xfrm>
              <a:off x="29669033"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062" name="Freeform 1061">
              <a:extLst>
                <a:ext uri="{FF2B5EF4-FFF2-40B4-BE49-F238E27FC236}">
                  <a16:creationId xmlns:a16="http://schemas.microsoft.com/office/drawing/2014/main" id="{09C979D7-05C2-5528-98A1-3C5D12DC6AB2}"/>
                </a:ext>
              </a:extLst>
            </p:cNvPr>
            <p:cNvSpPr/>
            <p:nvPr/>
          </p:nvSpPr>
          <p:spPr>
            <a:xfrm>
              <a:off x="29701496" y="19880097"/>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1063" name="Freeform 1062">
              <a:extLst>
                <a:ext uri="{FF2B5EF4-FFF2-40B4-BE49-F238E27FC236}">
                  <a16:creationId xmlns:a16="http://schemas.microsoft.com/office/drawing/2014/main" id="{B40F69D1-69FF-9DE4-1011-C11632CE1394}"/>
                </a:ext>
              </a:extLst>
            </p:cNvPr>
            <p:cNvSpPr/>
            <p:nvPr/>
          </p:nvSpPr>
          <p:spPr>
            <a:xfrm>
              <a:off x="29733963" y="19880097"/>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1064" name="Freeform 1063">
              <a:extLst>
                <a:ext uri="{FF2B5EF4-FFF2-40B4-BE49-F238E27FC236}">
                  <a16:creationId xmlns:a16="http://schemas.microsoft.com/office/drawing/2014/main" id="{C880B622-A67E-A22C-619B-5A7AE81D56BA}"/>
                </a:ext>
              </a:extLst>
            </p:cNvPr>
            <p:cNvSpPr/>
            <p:nvPr/>
          </p:nvSpPr>
          <p:spPr>
            <a:xfrm>
              <a:off x="28792543"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5061B"/>
            </a:solidFill>
            <a:ln w="9324" cap="flat">
              <a:noFill/>
              <a:prstDash val="solid"/>
              <a:round/>
            </a:ln>
          </p:spPr>
          <p:txBody>
            <a:bodyPr rtlCol="0" anchor="ctr"/>
            <a:lstStyle/>
            <a:p>
              <a:endParaRPr lang="en-US" sz="2400"/>
            </a:p>
          </p:txBody>
        </p:sp>
        <p:sp>
          <p:nvSpPr>
            <p:cNvPr id="1065" name="Freeform 1064">
              <a:extLst>
                <a:ext uri="{FF2B5EF4-FFF2-40B4-BE49-F238E27FC236}">
                  <a16:creationId xmlns:a16="http://schemas.microsoft.com/office/drawing/2014/main" id="{DC36D390-3A9C-6F94-FBC4-2663316F1F04}"/>
                </a:ext>
              </a:extLst>
            </p:cNvPr>
            <p:cNvSpPr/>
            <p:nvPr/>
          </p:nvSpPr>
          <p:spPr>
            <a:xfrm>
              <a:off x="28825005"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6071C"/>
            </a:solidFill>
            <a:ln w="9324" cap="flat">
              <a:noFill/>
              <a:prstDash val="solid"/>
              <a:round/>
            </a:ln>
          </p:spPr>
          <p:txBody>
            <a:bodyPr rtlCol="0" anchor="ctr"/>
            <a:lstStyle/>
            <a:p>
              <a:endParaRPr lang="en-US" sz="2400"/>
            </a:p>
          </p:txBody>
        </p:sp>
        <p:sp>
          <p:nvSpPr>
            <p:cNvPr id="1066" name="Freeform 1065">
              <a:extLst>
                <a:ext uri="{FF2B5EF4-FFF2-40B4-BE49-F238E27FC236}">
                  <a16:creationId xmlns:a16="http://schemas.microsoft.com/office/drawing/2014/main" id="{FAA46D5D-7A0C-A221-55C4-5D4CD461C4BC}"/>
                </a:ext>
              </a:extLst>
            </p:cNvPr>
            <p:cNvSpPr/>
            <p:nvPr/>
          </p:nvSpPr>
          <p:spPr>
            <a:xfrm>
              <a:off x="28857468"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7071D"/>
            </a:solidFill>
            <a:ln w="9324" cap="flat">
              <a:noFill/>
              <a:prstDash val="solid"/>
              <a:round/>
            </a:ln>
          </p:spPr>
          <p:txBody>
            <a:bodyPr rtlCol="0" anchor="ctr"/>
            <a:lstStyle/>
            <a:p>
              <a:endParaRPr lang="en-US" sz="2400"/>
            </a:p>
          </p:txBody>
        </p:sp>
        <p:sp>
          <p:nvSpPr>
            <p:cNvPr id="1067" name="Freeform 1066">
              <a:extLst>
                <a:ext uri="{FF2B5EF4-FFF2-40B4-BE49-F238E27FC236}">
                  <a16:creationId xmlns:a16="http://schemas.microsoft.com/office/drawing/2014/main" id="{69DFAFC1-3182-1262-DCDF-A482061DF332}"/>
                </a:ext>
              </a:extLst>
            </p:cNvPr>
            <p:cNvSpPr/>
            <p:nvPr/>
          </p:nvSpPr>
          <p:spPr>
            <a:xfrm>
              <a:off x="28889931"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B0920"/>
            </a:solidFill>
            <a:ln w="9324" cap="flat">
              <a:noFill/>
              <a:prstDash val="solid"/>
              <a:round/>
            </a:ln>
          </p:spPr>
          <p:txBody>
            <a:bodyPr rtlCol="0" anchor="ctr"/>
            <a:lstStyle/>
            <a:p>
              <a:endParaRPr lang="en-US" sz="2400"/>
            </a:p>
          </p:txBody>
        </p:sp>
        <p:sp>
          <p:nvSpPr>
            <p:cNvPr id="1068" name="Freeform 1067">
              <a:extLst>
                <a:ext uri="{FF2B5EF4-FFF2-40B4-BE49-F238E27FC236}">
                  <a16:creationId xmlns:a16="http://schemas.microsoft.com/office/drawing/2014/main" id="{CA76BD76-C621-53AA-C0D4-C9A602D17F98}"/>
                </a:ext>
              </a:extLst>
            </p:cNvPr>
            <p:cNvSpPr/>
            <p:nvPr/>
          </p:nvSpPr>
          <p:spPr>
            <a:xfrm>
              <a:off x="28922393"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00B23"/>
            </a:solidFill>
            <a:ln w="9324" cap="flat">
              <a:noFill/>
              <a:prstDash val="solid"/>
              <a:round/>
            </a:ln>
          </p:spPr>
          <p:txBody>
            <a:bodyPr rtlCol="0" anchor="ctr"/>
            <a:lstStyle/>
            <a:p>
              <a:endParaRPr lang="en-US" sz="2400"/>
            </a:p>
          </p:txBody>
        </p:sp>
        <p:sp>
          <p:nvSpPr>
            <p:cNvPr id="1069" name="Freeform 1068">
              <a:extLst>
                <a:ext uri="{FF2B5EF4-FFF2-40B4-BE49-F238E27FC236}">
                  <a16:creationId xmlns:a16="http://schemas.microsoft.com/office/drawing/2014/main" id="{14BF20F8-2583-47E0-D265-707B837A6C7B}"/>
                </a:ext>
              </a:extLst>
            </p:cNvPr>
            <p:cNvSpPr/>
            <p:nvPr/>
          </p:nvSpPr>
          <p:spPr>
            <a:xfrm>
              <a:off x="28954856"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60E27"/>
            </a:solidFill>
            <a:ln w="9324" cap="flat">
              <a:noFill/>
              <a:prstDash val="solid"/>
              <a:round/>
            </a:ln>
          </p:spPr>
          <p:txBody>
            <a:bodyPr rtlCol="0" anchor="ctr"/>
            <a:lstStyle/>
            <a:p>
              <a:endParaRPr lang="en-US" sz="2400"/>
            </a:p>
          </p:txBody>
        </p:sp>
        <p:sp>
          <p:nvSpPr>
            <p:cNvPr id="1070" name="Freeform 1069">
              <a:extLst>
                <a:ext uri="{FF2B5EF4-FFF2-40B4-BE49-F238E27FC236}">
                  <a16:creationId xmlns:a16="http://schemas.microsoft.com/office/drawing/2014/main" id="{2E0C6F1E-1064-B9F3-DEC2-19A8275D7C2D}"/>
                </a:ext>
              </a:extLst>
            </p:cNvPr>
            <p:cNvSpPr/>
            <p:nvPr/>
          </p:nvSpPr>
          <p:spPr>
            <a:xfrm>
              <a:off x="28987318"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B112B"/>
            </a:solidFill>
            <a:ln w="9324" cap="flat">
              <a:noFill/>
              <a:prstDash val="solid"/>
              <a:round/>
            </a:ln>
          </p:spPr>
          <p:txBody>
            <a:bodyPr rtlCol="0" anchor="ctr"/>
            <a:lstStyle/>
            <a:p>
              <a:endParaRPr lang="en-US" sz="2400"/>
            </a:p>
          </p:txBody>
        </p:sp>
        <p:sp>
          <p:nvSpPr>
            <p:cNvPr id="1071" name="Freeform 1070">
              <a:extLst>
                <a:ext uri="{FF2B5EF4-FFF2-40B4-BE49-F238E27FC236}">
                  <a16:creationId xmlns:a16="http://schemas.microsoft.com/office/drawing/2014/main" id="{92A95164-A9C3-5AA7-FAAE-C69443F8FD85}"/>
                </a:ext>
              </a:extLst>
            </p:cNvPr>
            <p:cNvSpPr/>
            <p:nvPr/>
          </p:nvSpPr>
          <p:spPr>
            <a:xfrm>
              <a:off x="29019781"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11330"/>
            </a:solidFill>
            <a:ln w="9324" cap="flat">
              <a:noFill/>
              <a:prstDash val="solid"/>
              <a:round/>
            </a:ln>
          </p:spPr>
          <p:txBody>
            <a:bodyPr rtlCol="0" anchor="ctr"/>
            <a:lstStyle/>
            <a:p>
              <a:endParaRPr lang="en-US" sz="2400"/>
            </a:p>
          </p:txBody>
        </p:sp>
        <p:sp>
          <p:nvSpPr>
            <p:cNvPr id="1072" name="Freeform 1071">
              <a:extLst>
                <a:ext uri="{FF2B5EF4-FFF2-40B4-BE49-F238E27FC236}">
                  <a16:creationId xmlns:a16="http://schemas.microsoft.com/office/drawing/2014/main" id="{9124F6BA-EA89-6AFC-FCD4-4C982A3030F3}"/>
                </a:ext>
              </a:extLst>
            </p:cNvPr>
            <p:cNvSpPr/>
            <p:nvPr/>
          </p:nvSpPr>
          <p:spPr>
            <a:xfrm>
              <a:off x="2905224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81535"/>
            </a:solidFill>
            <a:ln w="9324" cap="flat">
              <a:noFill/>
              <a:prstDash val="solid"/>
              <a:round/>
            </a:ln>
          </p:spPr>
          <p:txBody>
            <a:bodyPr rtlCol="0" anchor="ctr"/>
            <a:lstStyle/>
            <a:p>
              <a:endParaRPr lang="en-US" sz="2400"/>
            </a:p>
          </p:txBody>
        </p:sp>
        <p:sp>
          <p:nvSpPr>
            <p:cNvPr id="1073" name="Freeform 1072">
              <a:extLst>
                <a:ext uri="{FF2B5EF4-FFF2-40B4-BE49-F238E27FC236}">
                  <a16:creationId xmlns:a16="http://schemas.microsoft.com/office/drawing/2014/main" id="{D81C0FB1-2354-FD31-371A-27F06A410C8F}"/>
                </a:ext>
              </a:extLst>
            </p:cNvPr>
            <p:cNvSpPr/>
            <p:nvPr/>
          </p:nvSpPr>
          <p:spPr>
            <a:xfrm>
              <a:off x="29084706"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E1739"/>
            </a:solidFill>
            <a:ln w="9324" cap="flat">
              <a:noFill/>
              <a:prstDash val="solid"/>
              <a:round/>
            </a:ln>
          </p:spPr>
          <p:txBody>
            <a:bodyPr rtlCol="0" anchor="ctr"/>
            <a:lstStyle/>
            <a:p>
              <a:endParaRPr lang="en-US" sz="2400"/>
            </a:p>
          </p:txBody>
        </p:sp>
        <p:sp>
          <p:nvSpPr>
            <p:cNvPr id="1074" name="Freeform 1073">
              <a:extLst>
                <a:ext uri="{FF2B5EF4-FFF2-40B4-BE49-F238E27FC236}">
                  <a16:creationId xmlns:a16="http://schemas.microsoft.com/office/drawing/2014/main" id="{2A3C2112-B825-6FA2-32F1-6E2F55740A1E}"/>
                </a:ext>
              </a:extLst>
            </p:cNvPr>
            <p:cNvSpPr/>
            <p:nvPr/>
          </p:nvSpPr>
          <p:spPr>
            <a:xfrm>
              <a:off x="2911716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4193D"/>
            </a:solidFill>
            <a:ln w="9324" cap="flat">
              <a:noFill/>
              <a:prstDash val="solid"/>
              <a:round/>
            </a:ln>
          </p:spPr>
          <p:txBody>
            <a:bodyPr rtlCol="0" anchor="ctr"/>
            <a:lstStyle/>
            <a:p>
              <a:endParaRPr lang="en-US" sz="2400"/>
            </a:p>
          </p:txBody>
        </p:sp>
        <p:sp>
          <p:nvSpPr>
            <p:cNvPr id="1075" name="Freeform 1074">
              <a:extLst>
                <a:ext uri="{FF2B5EF4-FFF2-40B4-BE49-F238E27FC236}">
                  <a16:creationId xmlns:a16="http://schemas.microsoft.com/office/drawing/2014/main" id="{C38FC6A2-11CB-28DC-76D7-8E6E4288F592}"/>
                </a:ext>
              </a:extLst>
            </p:cNvPr>
            <p:cNvSpPr/>
            <p:nvPr/>
          </p:nvSpPr>
          <p:spPr>
            <a:xfrm>
              <a:off x="29149631"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C1A42"/>
            </a:solidFill>
            <a:ln w="9324" cap="flat">
              <a:noFill/>
              <a:prstDash val="solid"/>
              <a:round/>
            </a:ln>
          </p:spPr>
          <p:txBody>
            <a:bodyPr rtlCol="0" anchor="ctr"/>
            <a:lstStyle/>
            <a:p>
              <a:endParaRPr lang="en-US" sz="2400"/>
            </a:p>
          </p:txBody>
        </p:sp>
        <p:sp>
          <p:nvSpPr>
            <p:cNvPr id="1076" name="Freeform 1075">
              <a:extLst>
                <a:ext uri="{FF2B5EF4-FFF2-40B4-BE49-F238E27FC236}">
                  <a16:creationId xmlns:a16="http://schemas.microsoft.com/office/drawing/2014/main" id="{FC910FCF-1127-3608-7F68-691DD4779C30}"/>
                </a:ext>
              </a:extLst>
            </p:cNvPr>
            <p:cNvSpPr/>
            <p:nvPr/>
          </p:nvSpPr>
          <p:spPr>
            <a:xfrm>
              <a:off x="2918209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1077" name="Freeform 1076">
              <a:extLst>
                <a:ext uri="{FF2B5EF4-FFF2-40B4-BE49-F238E27FC236}">
                  <a16:creationId xmlns:a16="http://schemas.microsoft.com/office/drawing/2014/main" id="{33258255-AD9A-96DD-6F0F-A847A94A44BF}"/>
                </a:ext>
              </a:extLst>
            </p:cNvPr>
            <p:cNvSpPr/>
            <p:nvPr/>
          </p:nvSpPr>
          <p:spPr>
            <a:xfrm>
              <a:off x="2921455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1078" name="Freeform 1077">
              <a:extLst>
                <a:ext uri="{FF2B5EF4-FFF2-40B4-BE49-F238E27FC236}">
                  <a16:creationId xmlns:a16="http://schemas.microsoft.com/office/drawing/2014/main" id="{F0057C8E-CAE6-2C84-EFD6-B7D848C1620A}"/>
                </a:ext>
              </a:extLst>
            </p:cNvPr>
            <p:cNvSpPr/>
            <p:nvPr/>
          </p:nvSpPr>
          <p:spPr>
            <a:xfrm>
              <a:off x="2924701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C1D4B"/>
            </a:solidFill>
            <a:ln w="9324" cap="flat">
              <a:noFill/>
              <a:prstDash val="solid"/>
              <a:round/>
            </a:ln>
          </p:spPr>
          <p:txBody>
            <a:bodyPr rtlCol="0" anchor="ctr"/>
            <a:lstStyle/>
            <a:p>
              <a:endParaRPr lang="en-US" sz="2400"/>
            </a:p>
          </p:txBody>
        </p:sp>
        <p:sp>
          <p:nvSpPr>
            <p:cNvPr id="1079" name="Freeform 1078">
              <a:extLst>
                <a:ext uri="{FF2B5EF4-FFF2-40B4-BE49-F238E27FC236}">
                  <a16:creationId xmlns:a16="http://schemas.microsoft.com/office/drawing/2014/main" id="{4787C19C-9D71-6A34-3E90-DEA16B888AF8}"/>
                </a:ext>
              </a:extLst>
            </p:cNvPr>
            <p:cNvSpPr/>
            <p:nvPr/>
          </p:nvSpPr>
          <p:spPr>
            <a:xfrm>
              <a:off x="2927948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31E4D"/>
            </a:solidFill>
            <a:ln w="9324" cap="flat">
              <a:noFill/>
              <a:prstDash val="solid"/>
              <a:round/>
            </a:ln>
          </p:spPr>
          <p:txBody>
            <a:bodyPr rtlCol="0" anchor="ctr"/>
            <a:lstStyle/>
            <a:p>
              <a:endParaRPr lang="en-US" sz="2400"/>
            </a:p>
          </p:txBody>
        </p:sp>
        <p:sp>
          <p:nvSpPr>
            <p:cNvPr id="1080" name="Freeform 1079">
              <a:extLst>
                <a:ext uri="{FF2B5EF4-FFF2-40B4-BE49-F238E27FC236}">
                  <a16:creationId xmlns:a16="http://schemas.microsoft.com/office/drawing/2014/main" id="{19883DCF-527A-17AF-D879-3BE9E57EB2FB}"/>
                </a:ext>
              </a:extLst>
            </p:cNvPr>
            <p:cNvSpPr/>
            <p:nvPr/>
          </p:nvSpPr>
          <p:spPr>
            <a:xfrm>
              <a:off x="2931194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1081" name="Freeform 1080">
              <a:extLst>
                <a:ext uri="{FF2B5EF4-FFF2-40B4-BE49-F238E27FC236}">
                  <a16:creationId xmlns:a16="http://schemas.microsoft.com/office/drawing/2014/main" id="{39BD3319-091B-00CD-BC01-4EB84889BD27}"/>
                </a:ext>
              </a:extLst>
            </p:cNvPr>
            <p:cNvSpPr/>
            <p:nvPr/>
          </p:nvSpPr>
          <p:spPr>
            <a:xfrm>
              <a:off x="2934440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1082" name="Freeform 1081">
              <a:extLst>
                <a:ext uri="{FF2B5EF4-FFF2-40B4-BE49-F238E27FC236}">
                  <a16:creationId xmlns:a16="http://schemas.microsoft.com/office/drawing/2014/main" id="{1363064D-85FC-A2FD-88A2-3A736B390F16}"/>
                </a:ext>
              </a:extLst>
            </p:cNvPr>
            <p:cNvSpPr/>
            <p:nvPr/>
          </p:nvSpPr>
          <p:spPr>
            <a:xfrm>
              <a:off x="29376870"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083" name="Freeform 1082">
              <a:extLst>
                <a:ext uri="{FF2B5EF4-FFF2-40B4-BE49-F238E27FC236}">
                  <a16:creationId xmlns:a16="http://schemas.microsoft.com/office/drawing/2014/main" id="{0C96ACBF-E855-EB70-B5EA-89B07DEED44D}"/>
                </a:ext>
              </a:extLst>
            </p:cNvPr>
            <p:cNvSpPr/>
            <p:nvPr/>
          </p:nvSpPr>
          <p:spPr>
            <a:xfrm>
              <a:off x="2940933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1084" name="Freeform 1083">
              <a:extLst>
                <a:ext uri="{FF2B5EF4-FFF2-40B4-BE49-F238E27FC236}">
                  <a16:creationId xmlns:a16="http://schemas.microsoft.com/office/drawing/2014/main" id="{1D2DA229-13A6-DB18-DD9C-0C23344F4A83}"/>
                </a:ext>
              </a:extLst>
            </p:cNvPr>
            <p:cNvSpPr/>
            <p:nvPr/>
          </p:nvSpPr>
          <p:spPr>
            <a:xfrm>
              <a:off x="29441795"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1085" name="Freeform 1084">
              <a:extLst>
                <a:ext uri="{FF2B5EF4-FFF2-40B4-BE49-F238E27FC236}">
                  <a16:creationId xmlns:a16="http://schemas.microsoft.com/office/drawing/2014/main" id="{9592715F-C118-1D97-4224-ED0378091D44}"/>
                </a:ext>
              </a:extLst>
            </p:cNvPr>
            <p:cNvSpPr/>
            <p:nvPr/>
          </p:nvSpPr>
          <p:spPr>
            <a:xfrm>
              <a:off x="2947425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086" name="Freeform 1085">
              <a:extLst>
                <a:ext uri="{FF2B5EF4-FFF2-40B4-BE49-F238E27FC236}">
                  <a16:creationId xmlns:a16="http://schemas.microsoft.com/office/drawing/2014/main" id="{692B2B66-2BB4-0C17-C80E-B94A4721D351}"/>
                </a:ext>
              </a:extLst>
            </p:cNvPr>
            <p:cNvSpPr/>
            <p:nvPr/>
          </p:nvSpPr>
          <p:spPr>
            <a:xfrm>
              <a:off x="29506720"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087" name="Freeform 1086">
              <a:extLst>
                <a:ext uri="{FF2B5EF4-FFF2-40B4-BE49-F238E27FC236}">
                  <a16:creationId xmlns:a16="http://schemas.microsoft.com/office/drawing/2014/main" id="{19A76A5A-4B6B-E03F-72CB-FCD92D53B537}"/>
                </a:ext>
              </a:extLst>
            </p:cNvPr>
            <p:cNvSpPr/>
            <p:nvPr/>
          </p:nvSpPr>
          <p:spPr>
            <a:xfrm>
              <a:off x="29539183"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202" name="Freeform 201">
              <a:extLst>
                <a:ext uri="{FF2B5EF4-FFF2-40B4-BE49-F238E27FC236}">
                  <a16:creationId xmlns:a16="http://schemas.microsoft.com/office/drawing/2014/main" id="{1BED9367-BA29-EBEA-04EC-F75F53AEE96D}"/>
                </a:ext>
              </a:extLst>
            </p:cNvPr>
            <p:cNvSpPr/>
            <p:nvPr/>
          </p:nvSpPr>
          <p:spPr>
            <a:xfrm>
              <a:off x="29571645"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205" name="Freeform 204">
              <a:extLst>
                <a:ext uri="{FF2B5EF4-FFF2-40B4-BE49-F238E27FC236}">
                  <a16:creationId xmlns:a16="http://schemas.microsoft.com/office/drawing/2014/main" id="{CE433307-969C-528E-F7BF-F1EC20C39296}"/>
                </a:ext>
              </a:extLst>
            </p:cNvPr>
            <p:cNvSpPr/>
            <p:nvPr/>
          </p:nvSpPr>
          <p:spPr>
            <a:xfrm>
              <a:off x="29604108"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206" name="Freeform 205">
              <a:extLst>
                <a:ext uri="{FF2B5EF4-FFF2-40B4-BE49-F238E27FC236}">
                  <a16:creationId xmlns:a16="http://schemas.microsoft.com/office/drawing/2014/main" id="{C46E91D7-780C-9BE2-A6D9-7A9A3748BA74}"/>
                </a:ext>
              </a:extLst>
            </p:cNvPr>
            <p:cNvSpPr/>
            <p:nvPr/>
          </p:nvSpPr>
          <p:spPr>
            <a:xfrm>
              <a:off x="29636570"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07" name="Freeform 206">
              <a:extLst>
                <a:ext uri="{FF2B5EF4-FFF2-40B4-BE49-F238E27FC236}">
                  <a16:creationId xmlns:a16="http://schemas.microsoft.com/office/drawing/2014/main" id="{4C536FB2-C103-B74B-A8A3-9CC20239D3CB}"/>
                </a:ext>
              </a:extLst>
            </p:cNvPr>
            <p:cNvSpPr/>
            <p:nvPr/>
          </p:nvSpPr>
          <p:spPr>
            <a:xfrm>
              <a:off x="29669033"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208" name="Freeform 207">
              <a:extLst>
                <a:ext uri="{FF2B5EF4-FFF2-40B4-BE49-F238E27FC236}">
                  <a16:creationId xmlns:a16="http://schemas.microsoft.com/office/drawing/2014/main" id="{610232AB-C475-E563-CC40-F268184BCB4C}"/>
                </a:ext>
              </a:extLst>
            </p:cNvPr>
            <p:cNvSpPr/>
            <p:nvPr/>
          </p:nvSpPr>
          <p:spPr>
            <a:xfrm>
              <a:off x="29701496" y="19912745"/>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209" name="Freeform 208">
              <a:extLst>
                <a:ext uri="{FF2B5EF4-FFF2-40B4-BE49-F238E27FC236}">
                  <a16:creationId xmlns:a16="http://schemas.microsoft.com/office/drawing/2014/main" id="{56E9E40D-CB8F-1232-DFDF-F7F13D0D9520}"/>
                </a:ext>
              </a:extLst>
            </p:cNvPr>
            <p:cNvSpPr/>
            <p:nvPr/>
          </p:nvSpPr>
          <p:spPr>
            <a:xfrm>
              <a:off x="29733963" y="19912745"/>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210" name="Freeform 209">
              <a:extLst>
                <a:ext uri="{FF2B5EF4-FFF2-40B4-BE49-F238E27FC236}">
                  <a16:creationId xmlns:a16="http://schemas.microsoft.com/office/drawing/2014/main" id="{2ECA91ED-DCD9-C07F-E2B8-7E600E22DEBF}"/>
                </a:ext>
              </a:extLst>
            </p:cNvPr>
            <p:cNvSpPr/>
            <p:nvPr/>
          </p:nvSpPr>
          <p:spPr>
            <a:xfrm>
              <a:off x="28792543"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7071D"/>
            </a:solidFill>
            <a:ln w="9324" cap="flat">
              <a:noFill/>
              <a:prstDash val="solid"/>
              <a:round/>
            </a:ln>
          </p:spPr>
          <p:txBody>
            <a:bodyPr rtlCol="0" anchor="ctr"/>
            <a:lstStyle/>
            <a:p>
              <a:endParaRPr lang="en-US" sz="2400"/>
            </a:p>
          </p:txBody>
        </p:sp>
        <p:sp>
          <p:nvSpPr>
            <p:cNvPr id="211" name="Freeform 210">
              <a:extLst>
                <a:ext uri="{FF2B5EF4-FFF2-40B4-BE49-F238E27FC236}">
                  <a16:creationId xmlns:a16="http://schemas.microsoft.com/office/drawing/2014/main" id="{0B9A8F86-EAEF-BB22-135D-ED217533806B}"/>
                </a:ext>
              </a:extLst>
            </p:cNvPr>
            <p:cNvSpPr/>
            <p:nvPr/>
          </p:nvSpPr>
          <p:spPr>
            <a:xfrm>
              <a:off x="28825005"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8081E"/>
            </a:solidFill>
            <a:ln w="9324" cap="flat">
              <a:noFill/>
              <a:prstDash val="solid"/>
              <a:round/>
            </a:ln>
          </p:spPr>
          <p:txBody>
            <a:bodyPr rtlCol="0" anchor="ctr"/>
            <a:lstStyle/>
            <a:p>
              <a:endParaRPr lang="en-US" sz="2400"/>
            </a:p>
          </p:txBody>
        </p:sp>
        <p:sp>
          <p:nvSpPr>
            <p:cNvPr id="212" name="Freeform 211">
              <a:extLst>
                <a:ext uri="{FF2B5EF4-FFF2-40B4-BE49-F238E27FC236}">
                  <a16:creationId xmlns:a16="http://schemas.microsoft.com/office/drawing/2014/main" id="{AAF48A5F-A449-47EF-0147-1C41ACE1A935}"/>
                </a:ext>
              </a:extLst>
            </p:cNvPr>
            <p:cNvSpPr/>
            <p:nvPr/>
          </p:nvSpPr>
          <p:spPr>
            <a:xfrm>
              <a:off x="28857468"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B0920"/>
            </a:solidFill>
            <a:ln w="9324" cap="flat">
              <a:noFill/>
              <a:prstDash val="solid"/>
              <a:round/>
            </a:ln>
          </p:spPr>
          <p:txBody>
            <a:bodyPr rtlCol="0" anchor="ctr"/>
            <a:lstStyle/>
            <a:p>
              <a:endParaRPr lang="en-US" sz="2400"/>
            </a:p>
          </p:txBody>
        </p:sp>
        <p:sp>
          <p:nvSpPr>
            <p:cNvPr id="213" name="Freeform 212">
              <a:extLst>
                <a:ext uri="{FF2B5EF4-FFF2-40B4-BE49-F238E27FC236}">
                  <a16:creationId xmlns:a16="http://schemas.microsoft.com/office/drawing/2014/main" id="{E1E831A3-4F3C-AD7B-D324-CCD3669A758C}"/>
                </a:ext>
              </a:extLst>
            </p:cNvPr>
            <p:cNvSpPr/>
            <p:nvPr/>
          </p:nvSpPr>
          <p:spPr>
            <a:xfrm>
              <a:off x="28889931"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E0B22"/>
            </a:solidFill>
            <a:ln w="9324" cap="flat">
              <a:noFill/>
              <a:prstDash val="solid"/>
              <a:round/>
            </a:ln>
          </p:spPr>
          <p:txBody>
            <a:bodyPr rtlCol="0" anchor="ctr"/>
            <a:lstStyle/>
            <a:p>
              <a:endParaRPr lang="en-US" sz="2400"/>
            </a:p>
          </p:txBody>
        </p:sp>
        <p:sp>
          <p:nvSpPr>
            <p:cNvPr id="214" name="Freeform 213">
              <a:extLst>
                <a:ext uri="{FF2B5EF4-FFF2-40B4-BE49-F238E27FC236}">
                  <a16:creationId xmlns:a16="http://schemas.microsoft.com/office/drawing/2014/main" id="{4F01CB12-265A-F3DC-76FE-CDFEA0C4B99E}"/>
                </a:ext>
              </a:extLst>
            </p:cNvPr>
            <p:cNvSpPr/>
            <p:nvPr/>
          </p:nvSpPr>
          <p:spPr>
            <a:xfrm>
              <a:off x="28922393"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30D25"/>
            </a:solidFill>
            <a:ln w="9324" cap="flat">
              <a:noFill/>
              <a:prstDash val="solid"/>
              <a:round/>
            </a:ln>
          </p:spPr>
          <p:txBody>
            <a:bodyPr rtlCol="0" anchor="ctr"/>
            <a:lstStyle/>
            <a:p>
              <a:endParaRPr lang="en-US" sz="2400"/>
            </a:p>
          </p:txBody>
        </p:sp>
        <p:sp>
          <p:nvSpPr>
            <p:cNvPr id="215" name="Freeform 214">
              <a:extLst>
                <a:ext uri="{FF2B5EF4-FFF2-40B4-BE49-F238E27FC236}">
                  <a16:creationId xmlns:a16="http://schemas.microsoft.com/office/drawing/2014/main" id="{0DF328D0-8807-4B67-4046-6079556DD7CD}"/>
                </a:ext>
              </a:extLst>
            </p:cNvPr>
            <p:cNvSpPr/>
            <p:nvPr/>
          </p:nvSpPr>
          <p:spPr>
            <a:xfrm>
              <a:off x="28954856"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80F29"/>
            </a:solidFill>
            <a:ln w="9324" cap="flat">
              <a:noFill/>
              <a:prstDash val="solid"/>
              <a:round/>
            </a:ln>
          </p:spPr>
          <p:txBody>
            <a:bodyPr rtlCol="0" anchor="ctr"/>
            <a:lstStyle/>
            <a:p>
              <a:endParaRPr lang="en-US" sz="2400"/>
            </a:p>
          </p:txBody>
        </p:sp>
        <p:sp>
          <p:nvSpPr>
            <p:cNvPr id="216" name="Freeform 215">
              <a:extLst>
                <a:ext uri="{FF2B5EF4-FFF2-40B4-BE49-F238E27FC236}">
                  <a16:creationId xmlns:a16="http://schemas.microsoft.com/office/drawing/2014/main" id="{4CDFF9DA-2E3E-DC55-493C-02D147FE792A}"/>
                </a:ext>
              </a:extLst>
            </p:cNvPr>
            <p:cNvSpPr/>
            <p:nvPr/>
          </p:nvSpPr>
          <p:spPr>
            <a:xfrm>
              <a:off x="28987318"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0122E"/>
            </a:solidFill>
            <a:ln w="9324" cap="flat">
              <a:noFill/>
              <a:prstDash val="solid"/>
              <a:round/>
            </a:ln>
          </p:spPr>
          <p:txBody>
            <a:bodyPr rtlCol="0" anchor="ctr"/>
            <a:lstStyle/>
            <a:p>
              <a:endParaRPr lang="en-US" sz="2400"/>
            </a:p>
          </p:txBody>
        </p:sp>
        <p:sp>
          <p:nvSpPr>
            <p:cNvPr id="217" name="Freeform 216">
              <a:extLst>
                <a:ext uri="{FF2B5EF4-FFF2-40B4-BE49-F238E27FC236}">
                  <a16:creationId xmlns:a16="http://schemas.microsoft.com/office/drawing/2014/main" id="{02C46FF1-9E5D-2EF1-AAB6-B7B8DDE3E7AB}"/>
                </a:ext>
              </a:extLst>
            </p:cNvPr>
            <p:cNvSpPr/>
            <p:nvPr/>
          </p:nvSpPr>
          <p:spPr>
            <a:xfrm>
              <a:off x="29019781"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51433"/>
            </a:solidFill>
            <a:ln w="9324" cap="flat">
              <a:noFill/>
              <a:prstDash val="solid"/>
              <a:round/>
            </a:ln>
          </p:spPr>
          <p:txBody>
            <a:bodyPr rtlCol="0" anchor="ctr"/>
            <a:lstStyle/>
            <a:p>
              <a:endParaRPr lang="en-US" sz="2400"/>
            </a:p>
          </p:txBody>
        </p:sp>
        <p:sp>
          <p:nvSpPr>
            <p:cNvPr id="218" name="Freeform 217">
              <a:extLst>
                <a:ext uri="{FF2B5EF4-FFF2-40B4-BE49-F238E27FC236}">
                  <a16:creationId xmlns:a16="http://schemas.microsoft.com/office/drawing/2014/main" id="{F2AB00FA-CEEF-927F-DC86-A2F7B099FB8B}"/>
                </a:ext>
              </a:extLst>
            </p:cNvPr>
            <p:cNvSpPr/>
            <p:nvPr/>
          </p:nvSpPr>
          <p:spPr>
            <a:xfrm>
              <a:off x="2905224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D1738"/>
            </a:solidFill>
            <a:ln w="9324" cap="flat">
              <a:noFill/>
              <a:prstDash val="solid"/>
              <a:round/>
            </a:ln>
          </p:spPr>
          <p:txBody>
            <a:bodyPr rtlCol="0" anchor="ctr"/>
            <a:lstStyle/>
            <a:p>
              <a:endParaRPr lang="en-US" sz="2400"/>
            </a:p>
          </p:txBody>
        </p:sp>
        <p:sp>
          <p:nvSpPr>
            <p:cNvPr id="219" name="Freeform 218">
              <a:extLst>
                <a:ext uri="{FF2B5EF4-FFF2-40B4-BE49-F238E27FC236}">
                  <a16:creationId xmlns:a16="http://schemas.microsoft.com/office/drawing/2014/main" id="{16EAA42A-C848-E58F-0117-9A3CE000569E}"/>
                </a:ext>
              </a:extLst>
            </p:cNvPr>
            <p:cNvSpPr/>
            <p:nvPr/>
          </p:nvSpPr>
          <p:spPr>
            <a:xfrm>
              <a:off x="29084706"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3183C"/>
            </a:solidFill>
            <a:ln w="9324" cap="flat">
              <a:noFill/>
              <a:prstDash val="solid"/>
              <a:round/>
            </a:ln>
          </p:spPr>
          <p:txBody>
            <a:bodyPr rtlCol="0" anchor="ctr"/>
            <a:lstStyle/>
            <a:p>
              <a:endParaRPr lang="en-US" sz="2400"/>
            </a:p>
          </p:txBody>
        </p:sp>
        <p:sp>
          <p:nvSpPr>
            <p:cNvPr id="220" name="Freeform 219">
              <a:extLst>
                <a:ext uri="{FF2B5EF4-FFF2-40B4-BE49-F238E27FC236}">
                  <a16:creationId xmlns:a16="http://schemas.microsoft.com/office/drawing/2014/main" id="{CC24CA8C-97E0-EEAD-C9F6-78D559CDD963}"/>
                </a:ext>
              </a:extLst>
            </p:cNvPr>
            <p:cNvSpPr/>
            <p:nvPr/>
          </p:nvSpPr>
          <p:spPr>
            <a:xfrm>
              <a:off x="2911716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A1A41"/>
            </a:solidFill>
            <a:ln w="9324" cap="flat">
              <a:noFill/>
              <a:prstDash val="solid"/>
              <a:round/>
            </a:ln>
          </p:spPr>
          <p:txBody>
            <a:bodyPr rtlCol="0" anchor="ctr"/>
            <a:lstStyle/>
            <a:p>
              <a:endParaRPr lang="en-US" sz="2400"/>
            </a:p>
          </p:txBody>
        </p:sp>
        <p:sp>
          <p:nvSpPr>
            <p:cNvPr id="221" name="Freeform 220">
              <a:extLst>
                <a:ext uri="{FF2B5EF4-FFF2-40B4-BE49-F238E27FC236}">
                  <a16:creationId xmlns:a16="http://schemas.microsoft.com/office/drawing/2014/main" id="{0987E041-8DEC-C7AA-115E-B96E6CAD8C06}"/>
                </a:ext>
              </a:extLst>
            </p:cNvPr>
            <p:cNvSpPr/>
            <p:nvPr/>
          </p:nvSpPr>
          <p:spPr>
            <a:xfrm>
              <a:off x="29149631"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24" name="Freeform 223">
              <a:extLst>
                <a:ext uri="{FF2B5EF4-FFF2-40B4-BE49-F238E27FC236}">
                  <a16:creationId xmlns:a16="http://schemas.microsoft.com/office/drawing/2014/main" id="{A935343D-DF29-DD11-E834-E58FBF90B8CC}"/>
                </a:ext>
              </a:extLst>
            </p:cNvPr>
            <p:cNvSpPr/>
            <p:nvPr/>
          </p:nvSpPr>
          <p:spPr>
            <a:xfrm>
              <a:off x="2918209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27" name="Freeform 226">
              <a:extLst>
                <a:ext uri="{FF2B5EF4-FFF2-40B4-BE49-F238E27FC236}">
                  <a16:creationId xmlns:a16="http://schemas.microsoft.com/office/drawing/2014/main" id="{DC414BEB-5489-73E4-2EB3-AFADB663963E}"/>
                </a:ext>
              </a:extLst>
            </p:cNvPr>
            <p:cNvSpPr/>
            <p:nvPr/>
          </p:nvSpPr>
          <p:spPr>
            <a:xfrm>
              <a:off x="2921455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28" name="Freeform 227">
              <a:extLst>
                <a:ext uri="{FF2B5EF4-FFF2-40B4-BE49-F238E27FC236}">
                  <a16:creationId xmlns:a16="http://schemas.microsoft.com/office/drawing/2014/main" id="{FEE2CB6D-5790-1F71-7785-ACF718983658}"/>
                </a:ext>
              </a:extLst>
            </p:cNvPr>
            <p:cNvSpPr/>
            <p:nvPr/>
          </p:nvSpPr>
          <p:spPr>
            <a:xfrm>
              <a:off x="2924701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24" cap="flat">
              <a:noFill/>
              <a:prstDash val="solid"/>
              <a:round/>
            </a:ln>
          </p:spPr>
          <p:txBody>
            <a:bodyPr rtlCol="0" anchor="ctr"/>
            <a:lstStyle/>
            <a:p>
              <a:endParaRPr lang="en-US" sz="2400"/>
            </a:p>
          </p:txBody>
        </p:sp>
        <p:sp>
          <p:nvSpPr>
            <p:cNvPr id="229" name="Freeform 228">
              <a:extLst>
                <a:ext uri="{FF2B5EF4-FFF2-40B4-BE49-F238E27FC236}">
                  <a16:creationId xmlns:a16="http://schemas.microsoft.com/office/drawing/2014/main" id="{BDF65D1D-0900-D9FA-BBA7-786AC5BBAB73}"/>
                </a:ext>
              </a:extLst>
            </p:cNvPr>
            <p:cNvSpPr/>
            <p:nvPr/>
          </p:nvSpPr>
          <p:spPr>
            <a:xfrm>
              <a:off x="2927948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230" name="Freeform 229">
              <a:extLst>
                <a:ext uri="{FF2B5EF4-FFF2-40B4-BE49-F238E27FC236}">
                  <a16:creationId xmlns:a16="http://schemas.microsoft.com/office/drawing/2014/main" id="{92F93061-768B-9499-E28B-2F0EC2E83E28}"/>
                </a:ext>
              </a:extLst>
            </p:cNvPr>
            <p:cNvSpPr/>
            <p:nvPr/>
          </p:nvSpPr>
          <p:spPr>
            <a:xfrm>
              <a:off x="2931194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231" name="Freeform 230">
              <a:extLst>
                <a:ext uri="{FF2B5EF4-FFF2-40B4-BE49-F238E27FC236}">
                  <a16:creationId xmlns:a16="http://schemas.microsoft.com/office/drawing/2014/main" id="{B9E71BD7-04EF-9000-2C0C-5177B421B6E2}"/>
                </a:ext>
              </a:extLst>
            </p:cNvPr>
            <p:cNvSpPr/>
            <p:nvPr/>
          </p:nvSpPr>
          <p:spPr>
            <a:xfrm>
              <a:off x="2934440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232" name="Freeform 231">
              <a:extLst>
                <a:ext uri="{FF2B5EF4-FFF2-40B4-BE49-F238E27FC236}">
                  <a16:creationId xmlns:a16="http://schemas.microsoft.com/office/drawing/2014/main" id="{243FB30E-445E-44B7-C4FD-8B2F1B6FE8E3}"/>
                </a:ext>
              </a:extLst>
            </p:cNvPr>
            <p:cNvSpPr/>
            <p:nvPr/>
          </p:nvSpPr>
          <p:spPr>
            <a:xfrm>
              <a:off x="29376870"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233" name="Freeform 232">
              <a:extLst>
                <a:ext uri="{FF2B5EF4-FFF2-40B4-BE49-F238E27FC236}">
                  <a16:creationId xmlns:a16="http://schemas.microsoft.com/office/drawing/2014/main" id="{C9D03738-E29F-E954-C027-8E85631727D1}"/>
                </a:ext>
              </a:extLst>
            </p:cNvPr>
            <p:cNvSpPr/>
            <p:nvPr/>
          </p:nvSpPr>
          <p:spPr>
            <a:xfrm>
              <a:off x="2940933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234" name="Freeform 233">
              <a:extLst>
                <a:ext uri="{FF2B5EF4-FFF2-40B4-BE49-F238E27FC236}">
                  <a16:creationId xmlns:a16="http://schemas.microsoft.com/office/drawing/2014/main" id="{1A84CBB2-38B0-1652-A88D-340F04C77D43}"/>
                </a:ext>
              </a:extLst>
            </p:cNvPr>
            <p:cNvSpPr/>
            <p:nvPr/>
          </p:nvSpPr>
          <p:spPr>
            <a:xfrm>
              <a:off x="29441795"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235" name="Freeform 234">
              <a:extLst>
                <a:ext uri="{FF2B5EF4-FFF2-40B4-BE49-F238E27FC236}">
                  <a16:creationId xmlns:a16="http://schemas.microsoft.com/office/drawing/2014/main" id="{06FC95D6-B05F-45C4-FD2E-EAE94CCD0763}"/>
                </a:ext>
              </a:extLst>
            </p:cNvPr>
            <p:cNvSpPr/>
            <p:nvPr/>
          </p:nvSpPr>
          <p:spPr>
            <a:xfrm>
              <a:off x="2947425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236" name="Freeform 235">
              <a:extLst>
                <a:ext uri="{FF2B5EF4-FFF2-40B4-BE49-F238E27FC236}">
                  <a16:creationId xmlns:a16="http://schemas.microsoft.com/office/drawing/2014/main" id="{8A128756-974C-6386-0768-B6FE82947B36}"/>
                </a:ext>
              </a:extLst>
            </p:cNvPr>
            <p:cNvSpPr/>
            <p:nvPr/>
          </p:nvSpPr>
          <p:spPr>
            <a:xfrm>
              <a:off x="29506720"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37" name="Freeform 236">
              <a:extLst>
                <a:ext uri="{FF2B5EF4-FFF2-40B4-BE49-F238E27FC236}">
                  <a16:creationId xmlns:a16="http://schemas.microsoft.com/office/drawing/2014/main" id="{B1071904-2E0C-B4E4-9D96-36A474DA6122}"/>
                </a:ext>
              </a:extLst>
            </p:cNvPr>
            <p:cNvSpPr/>
            <p:nvPr/>
          </p:nvSpPr>
          <p:spPr>
            <a:xfrm>
              <a:off x="29539183"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238" name="Freeform 237">
              <a:extLst>
                <a:ext uri="{FF2B5EF4-FFF2-40B4-BE49-F238E27FC236}">
                  <a16:creationId xmlns:a16="http://schemas.microsoft.com/office/drawing/2014/main" id="{BB967ADC-98FA-89CF-D6DA-11F6CEEF4745}"/>
                </a:ext>
              </a:extLst>
            </p:cNvPr>
            <p:cNvSpPr/>
            <p:nvPr/>
          </p:nvSpPr>
          <p:spPr>
            <a:xfrm>
              <a:off x="29571645"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239" name="Freeform 238">
              <a:extLst>
                <a:ext uri="{FF2B5EF4-FFF2-40B4-BE49-F238E27FC236}">
                  <a16:creationId xmlns:a16="http://schemas.microsoft.com/office/drawing/2014/main" id="{4A203364-4AF3-5991-A51A-18F081946016}"/>
                </a:ext>
              </a:extLst>
            </p:cNvPr>
            <p:cNvSpPr/>
            <p:nvPr/>
          </p:nvSpPr>
          <p:spPr>
            <a:xfrm>
              <a:off x="29604108"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240" name="Freeform 239">
              <a:extLst>
                <a:ext uri="{FF2B5EF4-FFF2-40B4-BE49-F238E27FC236}">
                  <a16:creationId xmlns:a16="http://schemas.microsoft.com/office/drawing/2014/main" id="{8C7E98CB-75C4-B360-C196-CCDE632A75F8}"/>
                </a:ext>
              </a:extLst>
            </p:cNvPr>
            <p:cNvSpPr/>
            <p:nvPr/>
          </p:nvSpPr>
          <p:spPr>
            <a:xfrm>
              <a:off x="29636570"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241" name="Freeform 240">
              <a:extLst>
                <a:ext uri="{FF2B5EF4-FFF2-40B4-BE49-F238E27FC236}">
                  <a16:creationId xmlns:a16="http://schemas.microsoft.com/office/drawing/2014/main" id="{FC385B8F-EC10-8D2A-7DCF-19CCABC56356}"/>
                </a:ext>
              </a:extLst>
            </p:cNvPr>
            <p:cNvSpPr/>
            <p:nvPr/>
          </p:nvSpPr>
          <p:spPr>
            <a:xfrm>
              <a:off x="29669033"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242" name="Freeform 241">
              <a:extLst>
                <a:ext uri="{FF2B5EF4-FFF2-40B4-BE49-F238E27FC236}">
                  <a16:creationId xmlns:a16="http://schemas.microsoft.com/office/drawing/2014/main" id="{1BC37F6E-C52D-C08C-DA52-8BD622A03341}"/>
                </a:ext>
              </a:extLst>
            </p:cNvPr>
            <p:cNvSpPr/>
            <p:nvPr/>
          </p:nvSpPr>
          <p:spPr>
            <a:xfrm>
              <a:off x="29701496" y="19945393"/>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861E5B"/>
            </a:solidFill>
            <a:ln w="9324" cap="flat">
              <a:noFill/>
              <a:prstDash val="solid"/>
              <a:round/>
            </a:ln>
          </p:spPr>
          <p:txBody>
            <a:bodyPr rtlCol="0" anchor="ctr"/>
            <a:lstStyle/>
            <a:p>
              <a:endParaRPr lang="en-US" sz="2400"/>
            </a:p>
          </p:txBody>
        </p:sp>
        <p:sp>
          <p:nvSpPr>
            <p:cNvPr id="243" name="Freeform 242">
              <a:extLst>
                <a:ext uri="{FF2B5EF4-FFF2-40B4-BE49-F238E27FC236}">
                  <a16:creationId xmlns:a16="http://schemas.microsoft.com/office/drawing/2014/main" id="{B33B22C6-3931-21E7-2991-FDB5E9080C36}"/>
                </a:ext>
              </a:extLst>
            </p:cNvPr>
            <p:cNvSpPr/>
            <p:nvPr/>
          </p:nvSpPr>
          <p:spPr>
            <a:xfrm>
              <a:off x="29733963" y="19945393"/>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44" name="Freeform 243">
              <a:extLst>
                <a:ext uri="{FF2B5EF4-FFF2-40B4-BE49-F238E27FC236}">
                  <a16:creationId xmlns:a16="http://schemas.microsoft.com/office/drawing/2014/main" id="{C1B5B671-38C6-3C08-3422-57689BFD4A8F}"/>
                </a:ext>
              </a:extLst>
            </p:cNvPr>
            <p:cNvSpPr/>
            <p:nvPr/>
          </p:nvSpPr>
          <p:spPr>
            <a:xfrm>
              <a:off x="28792543"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B0920"/>
            </a:solidFill>
            <a:ln w="9324" cap="flat">
              <a:noFill/>
              <a:prstDash val="solid"/>
              <a:round/>
            </a:ln>
          </p:spPr>
          <p:txBody>
            <a:bodyPr rtlCol="0" anchor="ctr"/>
            <a:lstStyle/>
            <a:p>
              <a:endParaRPr lang="en-US" sz="2400"/>
            </a:p>
          </p:txBody>
        </p:sp>
        <p:sp>
          <p:nvSpPr>
            <p:cNvPr id="245" name="Freeform 244">
              <a:extLst>
                <a:ext uri="{FF2B5EF4-FFF2-40B4-BE49-F238E27FC236}">
                  <a16:creationId xmlns:a16="http://schemas.microsoft.com/office/drawing/2014/main" id="{1B6E1CB9-B2F1-8C9F-90C1-A26E672F758E}"/>
                </a:ext>
              </a:extLst>
            </p:cNvPr>
            <p:cNvSpPr/>
            <p:nvPr/>
          </p:nvSpPr>
          <p:spPr>
            <a:xfrm>
              <a:off x="28825005"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0D0A21"/>
            </a:solidFill>
            <a:ln w="9324" cap="flat">
              <a:noFill/>
              <a:prstDash val="solid"/>
              <a:round/>
            </a:ln>
          </p:spPr>
          <p:txBody>
            <a:bodyPr rtlCol="0" anchor="ctr"/>
            <a:lstStyle/>
            <a:p>
              <a:endParaRPr lang="en-US" sz="2400"/>
            </a:p>
          </p:txBody>
        </p:sp>
        <p:sp>
          <p:nvSpPr>
            <p:cNvPr id="246" name="Freeform 245">
              <a:extLst>
                <a:ext uri="{FF2B5EF4-FFF2-40B4-BE49-F238E27FC236}">
                  <a16:creationId xmlns:a16="http://schemas.microsoft.com/office/drawing/2014/main" id="{E9F618EB-7CF7-9E0A-80A6-9E90AFA233F4}"/>
                </a:ext>
              </a:extLst>
            </p:cNvPr>
            <p:cNvSpPr/>
            <p:nvPr/>
          </p:nvSpPr>
          <p:spPr>
            <a:xfrm>
              <a:off x="28857468"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00B23"/>
            </a:solidFill>
            <a:ln w="9324" cap="flat">
              <a:noFill/>
              <a:prstDash val="solid"/>
              <a:round/>
            </a:ln>
          </p:spPr>
          <p:txBody>
            <a:bodyPr rtlCol="0" anchor="ctr"/>
            <a:lstStyle/>
            <a:p>
              <a:endParaRPr lang="en-US" sz="2400"/>
            </a:p>
          </p:txBody>
        </p:sp>
        <p:sp>
          <p:nvSpPr>
            <p:cNvPr id="247" name="Freeform 246">
              <a:extLst>
                <a:ext uri="{FF2B5EF4-FFF2-40B4-BE49-F238E27FC236}">
                  <a16:creationId xmlns:a16="http://schemas.microsoft.com/office/drawing/2014/main" id="{BC8D4842-6C96-CDDD-C747-746E6CC63FC8}"/>
                </a:ext>
              </a:extLst>
            </p:cNvPr>
            <p:cNvSpPr/>
            <p:nvPr/>
          </p:nvSpPr>
          <p:spPr>
            <a:xfrm>
              <a:off x="28889931"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30D25"/>
            </a:solidFill>
            <a:ln w="9324" cap="flat">
              <a:noFill/>
              <a:prstDash val="solid"/>
              <a:round/>
            </a:ln>
          </p:spPr>
          <p:txBody>
            <a:bodyPr rtlCol="0" anchor="ctr"/>
            <a:lstStyle/>
            <a:p>
              <a:endParaRPr lang="en-US" sz="2400"/>
            </a:p>
          </p:txBody>
        </p:sp>
        <p:sp>
          <p:nvSpPr>
            <p:cNvPr id="248" name="Freeform 247">
              <a:extLst>
                <a:ext uri="{FF2B5EF4-FFF2-40B4-BE49-F238E27FC236}">
                  <a16:creationId xmlns:a16="http://schemas.microsoft.com/office/drawing/2014/main" id="{03315B63-50DF-02B2-1B94-EAE7901534C5}"/>
                </a:ext>
              </a:extLst>
            </p:cNvPr>
            <p:cNvSpPr/>
            <p:nvPr/>
          </p:nvSpPr>
          <p:spPr>
            <a:xfrm>
              <a:off x="28922393"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80F29"/>
            </a:solidFill>
            <a:ln w="9324" cap="flat">
              <a:noFill/>
              <a:prstDash val="solid"/>
              <a:round/>
            </a:ln>
          </p:spPr>
          <p:txBody>
            <a:bodyPr rtlCol="0" anchor="ctr"/>
            <a:lstStyle/>
            <a:p>
              <a:endParaRPr lang="en-US" sz="2400"/>
            </a:p>
          </p:txBody>
        </p:sp>
        <p:sp>
          <p:nvSpPr>
            <p:cNvPr id="249" name="Freeform 248">
              <a:extLst>
                <a:ext uri="{FF2B5EF4-FFF2-40B4-BE49-F238E27FC236}">
                  <a16:creationId xmlns:a16="http://schemas.microsoft.com/office/drawing/2014/main" id="{1BA238BD-0A55-E3DD-ED65-7BDB0F1F621B}"/>
                </a:ext>
              </a:extLst>
            </p:cNvPr>
            <p:cNvSpPr/>
            <p:nvPr/>
          </p:nvSpPr>
          <p:spPr>
            <a:xfrm>
              <a:off x="28954856"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E122D"/>
            </a:solidFill>
            <a:ln w="9324" cap="flat">
              <a:noFill/>
              <a:prstDash val="solid"/>
              <a:round/>
            </a:ln>
          </p:spPr>
          <p:txBody>
            <a:bodyPr rtlCol="0" anchor="ctr"/>
            <a:lstStyle/>
            <a:p>
              <a:endParaRPr lang="en-US" sz="2400"/>
            </a:p>
          </p:txBody>
        </p:sp>
        <p:sp>
          <p:nvSpPr>
            <p:cNvPr id="250" name="Freeform 249">
              <a:extLst>
                <a:ext uri="{FF2B5EF4-FFF2-40B4-BE49-F238E27FC236}">
                  <a16:creationId xmlns:a16="http://schemas.microsoft.com/office/drawing/2014/main" id="{11FA5488-3DBE-7424-A76A-3F037891A337}"/>
                </a:ext>
              </a:extLst>
            </p:cNvPr>
            <p:cNvSpPr/>
            <p:nvPr/>
          </p:nvSpPr>
          <p:spPr>
            <a:xfrm>
              <a:off x="28987318"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51433"/>
            </a:solidFill>
            <a:ln w="9324" cap="flat">
              <a:noFill/>
              <a:prstDash val="solid"/>
              <a:round/>
            </a:ln>
          </p:spPr>
          <p:txBody>
            <a:bodyPr rtlCol="0" anchor="ctr"/>
            <a:lstStyle/>
            <a:p>
              <a:endParaRPr lang="en-US" sz="2400"/>
            </a:p>
          </p:txBody>
        </p:sp>
        <p:sp>
          <p:nvSpPr>
            <p:cNvPr id="251" name="Freeform 250">
              <a:extLst>
                <a:ext uri="{FF2B5EF4-FFF2-40B4-BE49-F238E27FC236}">
                  <a16:creationId xmlns:a16="http://schemas.microsoft.com/office/drawing/2014/main" id="{C1E17E26-F66C-C91D-49BB-39175238FE5B}"/>
                </a:ext>
              </a:extLst>
            </p:cNvPr>
            <p:cNvSpPr/>
            <p:nvPr/>
          </p:nvSpPr>
          <p:spPr>
            <a:xfrm>
              <a:off x="29019781"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B1637"/>
            </a:solidFill>
            <a:ln w="9324" cap="flat">
              <a:noFill/>
              <a:prstDash val="solid"/>
              <a:round/>
            </a:ln>
          </p:spPr>
          <p:txBody>
            <a:bodyPr rtlCol="0" anchor="ctr"/>
            <a:lstStyle/>
            <a:p>
              <a:endParaRPr lang="en-US" sz="2400"/>
            </a:p>
          </p:txBody>
        </p:sp>
        <p:sp>
          <p:nvSpPr>
            <p:cNvPr id="252" name="Freeform 251">
              <a:extLst>
                <a:ext uri="{FF2B5EF4-FFF2-40B4-BE49-F238E27FC236}">
                  <a16:creationId xmlns:a16="http://schemas.microsoft.com/office/drawing/2014/main" id="{FD14D67D-B5CA-5D2D-5963-D75D09A8FF1B}"/>
                </a:ext>
              </a:extLst>
            </p:cNvPr>
            <p:cNvSpPr/>
            <p:nvPr/>
          </p:nvSpPr>
          <p:spPr>
            <a:xfrm>
              <a:off x="2905224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3183C"/>
            </a:solidFill>
            <a:ln w="9324" cap="flat">
              <a:noFill/>
              <a:prstDash val="solid"/>
              <a:round/>
            </a:ln>
          </p:spPr>
          <p:txBody>
            <a:bodyPr rtlCol="0" anchor="ctr"/>
            <a:lstStyle/>
            <a:p>
              <a:endParaRPr lang="en-US" sz="2400"/>
            </a:p>
          </p:txBody>
        </p:sp>
        <p:sp>
          <p:nvSpPr>
            <p:cNvPr id="253" name="Freeform 252">
              <a:extLst>
                <a:ext uri="{FF2B5EF4-FFF2-40B4-BE49-F238E27FC236}">
                  <a16:creationId xmlns:a16="http://schemas.microsoft.com/office/drawing/2014/main" id="{805E5B81-C9CC-63EB-CF91-2F798035C25C}"/>
                </a:ext>
              </a:extLst>
            </p:cNvPr>
            <p:cNvSpPr/>
            <p:nvPr/>
          </p:nvSpPr>
          <p:spPr>
            <a:xfrm>
              <a:off x="29084706"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A1A41"/>
            </a:solidFill>
            <a:ln w="9324" cap="flat">
              <a:noFill/>
              <a:prstDash val="solid"/>
              <a:round/>
            </a:ln>
          </p:spPr>
          <p:txBody>
            <a:bodyPr rtlCol="0" anchor="ctr"/>
            <a:lstStyle/>
            <a:p>
              <a:endParaRPr lang="en-US" sz="2400"/>
            </a:p>
          </p:txBody>
        </p:sp>
        <p:sp>
          <p:nvSpPr>
            <p:cNvPr id="254" name="Freeform 253">
              <a:extLst>
                <a:ext uri="{FF2B5EF4-FFF2-40B4-BE49-F238E27FC236}">
                  <a16:creationId xmlns:a16="http://schemas.microsoft.com/office/drawing/2014/main" id="{25DC582F-0D92-6A46-8F37-E5D272DF54FC}"/>
                </a:ext>
              </a:extLst>
            </p:cNvPr>
            <p:cNvSpPr/>
            <p:nvPr/>
          </p:nvSpPr>
          <p:spPr>
            <a:xfrm>
              <a:off x="2911716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255" name="Freeform 254">
              <a:extLst>
                <a:ext uri="{FF2B5EF4-FFF2-40B4-BE49-F238E27FC236}">
                  <a16:creationId xmlns:a16="http://schemas.microsoft.com/office/drawing/2014/main" id="{F6577526-2C8B-34E1-D940-E5F6D40AF70E}"/>
                </a:ext>
              </a:extLst>
            </p:cNvPr>
            <p:cNvSpPr/>
            <p:nvPr/>
          </p:nvSpPr>
          <p:spPr>
            <a:xfrm>
              <a:off x="29149631"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1088" name="Freeform 1087">
              <a:extLst>
                <a:ext uri="{FF2B5EF4-FFF2-40B4-BE49-F238E27FC236}">
                  <a16:creationId xmlns:a16="http://schemas.microsoft.com/office/drawing/2014/main" id="{02D06C40-FB44-2BD4-8E7A-F82D9C3A6ABF}"/>
                </a:ext>
              </a:extLst>
            </p:cNvPr>
            <p:cNvSpPr/>
            <p:nvPr/>
          </p:nvSpPr>
          <p:spPr>
            <a:xfrm>
              <a:off x="2918209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1089" name="Freeform 1088">
              <a:extLst>
                <a:ext uri="{FF2B5EF4-FFF2-40B4-BE49-F238E27FC236}">
                  <a16:creationId xmlns:a16="http://schemas.microsoft.com/office/drawing/2014/main" id="{EC010BAA-A5C5-AE1E-05D3-23A5217CBFEB}"/>
                </a:ext>
              </a:extLst>
            </p:cNvPr>
            <p:cNvSpPr/>
            <p:nvPr/>
          </p:nvSpPr>
          <p:spPr>
            <a:xfrm>
              <a:off x="2921455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1090" name="Freeform 1089">
              <a:extLst>
                <a:ext uri="{FF2B5EF4-FFF2-40B4-BE49-F238E27FC236}">
                  <a16:creationId xmlns:a16="http://schemas.microsoft.com/office/drawing/2014/main" id="{02E5BB28-38C7-8EC6-882A-A96BEF2C0C6B}"/>
                </a:ext>
              </a:extLst>
            </p:cNvPr>
            <p:cNvSpPr/>
            <p:nvPr/>
          </p:nvSpPr>
          <p:spPr>
            <a:xfrm>
              <a:off x="2924701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1091" name="Freeform 1090">
              <a:extLst>
                <a:ext uri="{FF2B5EF4-FFF2-40B4-BE49-F238E27FC236}">
                  <a16:creationId xmlns:a16="http://schemas.microsoft.com/office/drawing/2014/main" id="{01B2A58F-4C7E-75CC-F2BC-964BA5F3EC2E}"/>
                </a:ext>
              </a:extLst>
            </p:cNvPr>
            <p:cNvSpPr/>
            <p:nvPr/>
          </p:nvSpPr>
          <p:spPr>
            <a:xfrm>
              <a:off x="2927948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1092" name="Freeform 1091">
              <a:extLst>
                <a:ext uri="{FF2B5EF4-FFF2-40B4-BE49-F238E27FC236}">
                  <a16:creationId xmlns:a16="http://schemas.microsoft.com/office/drawing/2014/main" id="{4955AFCA-04B6-C15B-1280-400F15E2B585}"/>
                </a:ext>
              </a:extLst>
            </p:cNvPr>
            <p:cNvSpPr/>
            <p:nvPr/>
          </p:nvSpPr>
          <p:spPr>
            <a:xfrm>
              <a:off x="2931194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24" cap="flat">
              <a:noFill/>
              <a:prstDash val="solid"/>
              <a:round/>
            </a:ln>
          </p:spPr>
          <p:txBody>
            <a:bodyPr rtlCol="0" anchor="ctr"/>
            <a:lstStyle/>
            <a:p>
              <a:endParaRPr lang="en-US" sz="2400"/>
            </a:p>
          </p:txBody>
        </p:sp>
        <p:sp>
          <p:nvSpPr>
            <p:cNvPr id="1093" name="Freeform 1092">
              <a:extLst>
                <a:ext uri="{FF2B5EF4-FFF2-40B4-BE49-F238E27FC236}">
                  <a16:creationId xmlns:a16="http://schemas.microsoft.com/office/drawing/2014/main" id="{14B1840F-8CE0-964E-C3F5-A86D90186215}"/>
                </a:ext>
              </a:extLst>
            </p:cNvPr>
            <p:cNvSpPr/>
            <p:nvPr/>
          </p:nvSpPr>
          <p:spPr>
            <a:xfrm>
              <a:off x="2934440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094" name="Freeform 1093">
              <a:extLst>
                <a:ext uri="{FF2B5EF4-FFF2-40B4-BE49-F238E27FC236}">
                  <a16:creationId xmlns:a16="http://schemas.microsoft.com/office/drawing/2014/main" id="{DB5C7F1B-5789-C8B9-8039-F21466448F48}"/>
                </a:ext>
              </a:extLst>
            </p:cNvPr>
            <p:cNvSpPr/>
            <p:nvPr/>
          </p:nvSpPr>
          <p:spPr>
            <a:xfrm>
              <a:off x="29376870"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1095" name="Freeform 1094">
              <a:extLst>
                <a:ext uri="{FF2B5EF4-FFF2-40B4-BE49-F238E27FC236}">
                  <a16:creationId xmlns:a16="http://schemas.microsoft.com/office/drawing/2014/main" id="{43C456C1-BA61-2E77-97DD-AF55DB9C2A0C}"/>
                </a:ext>
              </a:extLst>
            </p:cNvPr>
            <p:cNvSpPr/>
            <p:nvPr/>
          </p:nvSpPr>
          <p:spPr>
            <a:xfrm>
              <a:off x="2940933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1096" name="Freeform 1095">
              <a:extLst>
                <a:ext uri="{FF2B5EF4-FFF2-40B4-BE49-F238E27FC236}">
                  <a16:creationId xmlns:a16="http://schemas.microsoft.com/office/drawing/2014/main" id="{96CFD8AB-75BE-5870-FB36-3A801C1CCBFB}"/>
                </a:ext>
              </a:extLst>
            </p:cNvPr>
            <p:cNvSpPr/>
            <p:nvPr/>
          </p:nvSpPr>
          <p:spPr>
            <a:xfrm>
              <a:off x="29441795"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1097" name="Freeform 1096">
              <a:extLst>
                <a:ext uri="{FF2B5EF4-FFF2-40B4-BE49-F238E27FC236}">
                  <a16:creationId xmlns:a16="http://schemas.microsoft.com/office/drawing/2014/main" id="{41341337-C1F4-3036-76FF-4BF40254A61B}"/>
                </a:ext>
              </a:extLst>
            </p:cNvPr>
            <p:cNvSpPr/>
            <p:nvPr/>
          </p:nvSpPr>
          <p:spPr>
            <a:xfrm>
              <a:off x="2947425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1098" name="Freeform 1097">
              <a:extLst>
                <a:ext uri="{FF2B5EF4-FFF2-40B4-BE49-F238E27FC236}">
                  <a16:creationId xmlns:a16="http://schemas.microsoft.com/office/drawing/2014/main" id="{338D1BEA-1631-F400-0EBB-1B29E6590F88}"/>
                </a:ext>
              </a:extLst>
            </p:cNvPr>
            <p:cNvSpPr/>
            <p:nvPr/>
          </p:nvSpPr>
          <p:spPr>
            <a:xfrm>
              <a:off x="29506720"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1099" name="Freeform 1098">
              <a:extLst>
                <a:ext uri="{FF2B5EF4-FFF2-40B4-BE49-F238E27FC236}">
                  <a16:creationId xmlns:a16="http://schemas.microsoft.com/office/drawing/2014/main" id="{EA366C5E-BB99-2431-83C9-F16A35D1E981}"/>
                </a:ext>
              </a:extLst>
            </p:cNvPr>
            <p:cNvSpPr/>
            <p:nvPr/>
          </p:nvSpPr>
          <p:spPr>
            <a:xfrm>
              <a:off x="29539183"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1100" name="Freeform 1099">
              <a:extLst>
                <a:ext uri="{FF2B5EF4-FFF2-40B4-BE49-F238E27FC236}">
                  <a16:creationId xmlns:a16="http://schemas.microsoft.com/office/drawing/2014/main" id="{2F01D60F-2BCC-D40F-65D4-B8629EA2AF79}"/>
                </a:ext>
              </a:extLst>
            </p:cNvPr>
            <p:cNvSpPr/>
            <p:nvPr/>
          </p:nvSpPr>
          <p:spPr>
            <a:xfrm>
              <a:off x="29571645"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1101" name="Freeform 1100">
              <a:extLst>
                <a:ext uri="{FF2B5EF4-FFF2-40B4-BE49-F238E27FC236}">
                  <a16:creationId xmlns:a16="http://schemas.microsoft.com/office/drawing/2014/main" id="{E1A4D7AE-56C8-6B9F-AD92-C56221EBF510}"/>
                </a:ext>
              </a:extLst>
            </p:cNvPr>
            <p:cNvSpPr/>
            <p:nvPr/>
          </p:nvSpPr>
          <p:spPr>
            <a:xfrm>
              <a:off x="29604108"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1102" name="Freeform 1101">
              <a:extLst>
                <a:ext uri="{FF2B5EF4-FFF2-40B4-BE49-F238E27FC236}">
                  <a16:creationId xmlns:a16="http://schemas.microsoft.com/office/drawing/2014/main" id="{811644B0-8297-1FFD-A170-6BE3ADC4035E}"/>
                </a:ext>
              </a:extLst>
            </p:cNvPr>
            <p:cNvSpPr/>
            <p:nvPr/>
          </p:nvSpPr>
          <p:spPr>
            <a:xfrm>
              <a:off x="29636570"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1103" name="Freeform 1102">
              <a:extLst>
                <a:ext uri="{FF2B5EF4-FFF2-40B4-BE49-F238E27FC236}">
                  <a16:creationId xmlns:a16="http://schemas.microsoft.com/office/drawing/2014/main" id="{E6314E96-C6E8-3CE4-5682-78B55178580B}"/>
                </a:ext>
              </a:extLst>
            </p:cNvPr>
            <p:cNvSpPr/>
            <p:nvPr/>
          </p:nvSpPr>
          <p:spPr>
            <a:xfrm>
              <a:off x="29669033"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1104" name="Freeform 1103">
              <a:extLst>
                <a:ext uri="{FF2B5EF4-FFF2-40B4-BE49-F238E27FC236}">
                  <a16:creationId xmlns:a16="http://schemas.microsoft.com/office/drawing/2014/main" id="{37ADF0D7-E60B-7423-F9FF-2461D98C5269}"/>
                </a:ext>
              </a:extLst>
            </p:cNvPr>
            <p:cNvSpPr/>
            <p:nvPr/>
          </p:nvSpPr>
          <p:spPr>
            <a:xfrm>
              <a:off x="29701496" y="19978040"/>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1105" name="Freeform 1104">
              <a:extLst>
                <a:ext uri="{FF2B5EF4-FFF2-40B4-BE49-F238E27FC236}">
                  <a16:creationId xmlns:a16="http://schemas.microsoft.com/office/drawing/2014/main" id="{189FAA8D-5939-8232-45BE-6424FDD5E079}"/>
                </a:ext>
              </a:extLst>
            </p:cNvPr>
            <p:cNvSpPr/>
            <p:nvPr/>
          </p:nvSpPr>
          <p:spPr>
            <a:xfrm>
              <a:off x="29733963" y="19978040"/>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1106" name="Freeform 1105">
              <a:extLst>
                <a:ext uri="{FF2B5EF4-FFF2-40B4-BE49-F238E27FC236}">
                  <a16:creationId xmlns:a16="http://schemas.microsoft.com/office/drawing/2014/main" id="{232D158B-488C-C780-C0EB-ED28E95822E8}"/>
                </a:ext>
              </a:extLst>
            </p:cNvPr>
            <p:cNvSpPr/>
            <p:nvPr/>
          </p:nvSpPr>
          <p:spPr>
            <a:xfrm>
              <a:off x="28792543"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10C24"/>
            </a:solidFill>
            <a:ln w="9324" cap="flat">
              <a:noFill/>
              <a:prstDash val="solid"/>
              <a:round/>
            </a:ln>
          </p:spPr>
          <p:txBody>
            <a:bodyPr rtlCol="0" anchor="ctr"/>
            <a:lstStyle/>
            <a:p>
              <a:endParaRPr lang="en-US" sz="2400"/>
            </a:p>
          </p:txBody>
        </p:sp>
        <p:sp>
          <p:nvSpPr>
            <p:cNvPr id="1107" name="Freeform 1106">
              <a:extLst>
                <a:ext uri="{FF2B5EF4-FFF2-40B4-BE49-F238E27FC236}">
                  <a16:creationId xmlns:a16="http://schemas.microsoft.com/office/drawing/2014/main" id="{942584B8-DA6F-6747-A9A9-46C22FCBD576}"/>
                </a:ext>
              </a:extLst>
            </p:cNvPr>
            <p:cNvSpPr/>
            <p:nvPr/>
          </p:nvSpPr>
          <p:spPr>
            <a:xfrm>
              <a:off x="28825005"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30D25"/>
            </a:solidFill>
            <a:ln w="9324" cap="flat">
              <a:noFill/>
              <a:prstDash val="solid"/>
              <a:round/>
            </a:ln>
          </p:spPr>
          <p:txBody>
            <a:bodyPr rtlCol="0" anchor="ctr"/>
            <a:lstStyle/>
            <a:p>
              <a:endParaRPr lang="en-US" sz="2400"/>
            </a:p>
          </p:txBody>
        </p:sp>
        <p:sp>
          <p:nvSpPr>
            <p:cNvPr id="1108" name="Freeform 1107">
              <a:extLst>
                <a:ext uri="{FF2B5EF4-FFF2-40B4-BE49-F238E27FC236}">
                  <a16:creationId xmlns:a16="http://schemas.microsoft.com/office/drawing/2014/main" id="{292EAE96-2EF3-F732-7D07-2CE30EB6BFAB}"/>
                </a:ext>
              </a:extLst>
            </p:cNvPr>
            <p:cNvSpPr/>
            <p:nvPr/>
          </p:nvSpPr>
          <p:spPr>
            <a:xfrm>
              <a:off x="28857468"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60E27"/>
            </a:solidFill>
            <a:ln w="9324" cap="flat">
              <a:noFill/>
              <a:prstDash val="solid"/>
              <a:round/>
            </a:ln>
          </p:spPr>
          <p:txBody>
            <a:bodyPr rtlCol="0" anchor="ctr"/>
            <a:lstStyle/>
            <a:p>
              <a:endParaRPr lang="en-US" sz="2400"/>
            </a:p>
          </p:txBody>
        </p:sp>
        <p:sp>
          <p:nvSpPr>
            <p:cNvPr id="1109" name="Freeform 1108">
              <a:extLst>
                <a:ext uri="{FF2B5EF4-FFF2-40B4-BE49-F238E27FC236}">
                  <a16:creationId xmlns:a16="http://schemas.microsoft.com/office/drawing/2014/main" id="{428FCFB4-40EA-59EA-AE4A-CB4347C1888C}"/>
                </a:ext>
              </a:extLst>
            </p:cNvPr>
            <p:cNvSpPr/>
            <p:nvPr/>
          </p:nvSpPr>
          <p:spPr>
            <a:xfrm>
              <a:off x="28889931"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80F29"/>
            </a:solidFill>
            <a:ln w="9324" cap="flat">
              <a:noFill/>
              <a:prstDash val="solid"/>
              <a:round/>
            </a:ln>
          </p:spPr>
          <p:txBody>
            <a:bodyPr rtlCol="0" anchor="ctr"/>
            <a:lstStyle/>
            <a:p>
              <a:endParaRPr lang="en-US" sz="2400"/>
            </a:p>
          </p:txBody>
        </p:sp>
        <p:sp>
          <p:nvSpPr>
            <p:cNvPr id="1110" name="Freeform 1109">
              <a:extLst>
                <a:ext uri="{FF2B5EF4-FFF2-40B4-BE49-F238E27FC236}">
                  <a16:creationId xmlns:a16="http://schemas.microsoft.com/office/drawing/2014/main" id="{9173A72D-0790-806E-E3A4-9D3297EF2F50}"/>
                </a:ext>
              </a:extLst>
            </p:cNvPr>
            <p:cNvSpPr/>
            <p:nvPr/>
          </p:nvSpPr>
          <p:spPr>
            <a:xfrm>
              <a:off x="28922393"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E122D"/>
            </a:solidFill>
            <a:ln w="9324" cap="flat">
              <a:noFill/>
              <a:prstDash val="solid"/>
              <a:round/>
            </a:ln>
          </p:spPr>
          <p:txBody>
            <a:bodyPr rtlCol="0" anchor="ctr"/>
            <a:lstStyle/>
            <a:p>
              <a:endParaRPr lang="en-US" sz="2400"/>
            </a:p>
          </p:txBody>
        </p:sp>
        <p:sp>
          <p:nvSpPr>
            <p:cNvPr id="1111" name="Freeform 1110">
              <a:extLst>
                <a:ext uri="{FF2B5EF4-FFF2-40B4-BE49-F238E27FC236}">
                  <a16:creationId xmlns:a16="http://schemas.microsoft.com/office/drawing/2014/main" id="{11A65A7E-04F8-0E56-D8B9-7FB45D13B379}"/>
                </a:ext>
              </a:extLst>
            </p:cNvPr>
            <p:cNvSpPr/>
            <p:nvPr/>
          </p:nvSpPr>
          <p:spPr>
            <a:xfrm>
              <a:off x="28954856"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41432"/>
            </a:solidFill>
            <a:ln w="9324" cap="flat">
              <a:noFill/>
              <a:prstDash val="solid"/>
              <a:round/>
            </a:ln>
          </p:spPr>
          <p:txBody>
            <a:bodyPr rtlCol="0" anchor="ctr"/>
            <a:lstStyle/>
            <a:p>
              <a:endParaRPr lang="en-US" sz="2400"/>
            </a:p>
          </p:txBody>
        </p:sp>
        <p:sp>
          <p:nvSpPr>
            <p:cNvPr id="1112" name="Freeform 1111">
              <a:extLst>
                <a:ext uri="{FF2B5EF4-FFF2-40B4-BE49-F238E27FC236}">
                  <a16:creationId xmlns:a16="http://schemas.microsoft.com/office/drawing/2014/main" id="{45AE2228-D80B-E6B0-55C9-22815FDE883C}"/>
                </a:ext>
              </a:extLst>
            </p:cNvPr>
            <p:cNvSpPr/>
            <p:nvPr/>
          </p:nvSpPr>
          <p:spPr>
            <a:xfrm>
              <a:off x="28987318"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B1637"/>
            </a:solidFill>
            <a:ln w="9324" cap="flat">
              <a:noFill/>
              <a:prstDash val="solid"/>
              <a:round/>
            </a:ln>
          </p:spPr>
          <p:txBody>
            <a:bodyPr rtlCol="0" anchor="ctr"/>
            <a:lstStyle/>
            <a:p>
              <a:endParaRPr lang="en-US" sz="2400"/>
            </a:p>
          </p:txBody>
        </p:sp>
        <p:sp>
          <p:nvSpPr>
            <p:cNvPr id="1113" name="Freeform 1112">
              <a:extLst>
                <a:ext uri="{FF2B5EF4-FFF2-40B4-BE49-F238E27FC236}">
                  <a16:creationId xmlns:a16="http://schemas.microsoft.com/office/drawing/2014/main" id="{4DE9FE2C-0DB2-A3C9-EC43-1D97D786CC6A}"/>
                </a:ext>
              </a:extLst>
            </p:cNvPr>
            <p:cNvSpPr/>
            <p:nvPr/>
          </p:nvSpPr>
          <p:spPr>
            <a:xfrm>
              <a:off x="29019781"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3183C"/>
            </a:solidFill>
            <a:ln w="9324" cap="flat">
              <a:noFill/>
              <a:prstDash val="solid"/>
              <a:round/>
            </a:ln>
          </p:spPr>
          <p:txBody>
            <a:bodyPr rtlCol="0" anchor="ctr"/>
            <a:lstStyle/>
            <a:p>
              <a:endParaRPr lang="en-US" sz="2400"/>
            </a:p>
          </p:txBody>
        </p:sp>
        <p:sp>
          <p:nvSpPr>
            <p:cNvPr id="1114" name="Freeform 1113">
              <a:extLst>
                <a:ext uri="{FF2B5EF4-FFF2-40B4-BE49-F238E27FC236}">
                  <a16:creationId xmlns:a16="http://schemas.microsoft.com/office/drawing/2014/main" id="{67AE91C3-3124-D147-6F51-1555E352D365}"/>
                </a:ext>
              </a:extLst>
            </p:cNvPr>
            <p:cNvSpPr/>
            <p:nvPr/>
          </p:nvSpPr>
          <p:spPr>
            <a:xfrm>
              <a:off x="2905224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A1A41"/>
            </a:solidFill>
            <a:ln w="9324" cap="flat">
              <a:noFill/>
              <a:prstDash val="solid"/>
              <a:round/>
            </a:ln>
          </p:spPr>
          <p:txBody>
            <a:bodyPr rtlCol="0" anchor="ctr"/>
            <a:lstStyle/>
            <a:p>
              <a:endParaRPr lang="en-US" sz="2400"/>
            </a:p>
          </p:txBody>
        </p:sp>
        <p:sp>
          <p:nvSpPr>
            <p:cNvPr id="1115" name="Freeform 1114">
              <a:extLst>
                <a:ext uri="{FF2B5EF4-FFF2-40B4-BE49-F238E27FC236}">
                  <a16:creationId xmlns:a16="http://schemas.microsoft.com/office/drawing/2014/main" id="{99CEAAA6-1B82-7E47-1D7F-5DE22EF1EF04}"/>
                </a:ext>
              </a:extLst>
            </p:cNvPr>
            <p:cNvSpPr/>
            <p:nvPr/>
          </p:nvSpPr>
          <p:spPr>
            <a:xfrm>
              <a:off x="29084706"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1116" name="Freeform 1115">
              <a:extLst>
                <a:ext uri="{FF2B5EF4-FFF2-40B4-BE49-F238E27FC236}">
                  <a16:creationId xmlns:a16="http://schemas.microsoft.com/office/drawing/2014/main" id="{C0A3953A-3D73-1654-5F69-FC2587DAB4D1}"/>
                </a:ext>
              </a:extLst>
            </p:cNvPr>
            <p:cNvSpPr/>
            <p:nvPr/>
          </p:nvSpPr>
          <p:spPr>
            <a:xfrm>
              <a:off x="2911716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91D49"/>
            </a:solidFill>
            <a:ln w="9324" cap="flat">
              <a:noFill/>
              <a:prstDash val="solid"/>
              <a:round/>
            </a:ln>
          </p:spPr>
          <p:txBody>
            <a:bodyPr rtlCol="0" anchor="ctr"/>
            <a:lstStyle/>
            <a:p>
              <a:endParaRPr lang="en-US" sz="2400"/>
            </a:p>
          </p:txBody>
        </p:sp>
        <p:sp>
          <p:nvSpPr>
            <p:cNvPr id="1117" name="Freeform 1116">
              <a:extLst>
                <a:ext uri="{FF2B5EF4-FFF2-40B4-BE49-F238E27FC236}">
                  <a16:creationId xmlns:a16="http://schemas.microsoft.com/office/drawing/2014/main" id="{CB042C31-F64B-088A-C409-76471BA66430}"/>
                </a:ext>
              </a:extLst>
            </p:cNvPr>
            <p:cNvSpPr/>
            <p:nvPr/>
          </p:nvSpPr>
          <p:spPr>
            <a:xfrm>
              <a:off x="29149631"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24" cap="flat">
              <a:noFill/>
              <a:prstDash val="solid"/>
              <a:round/>
            </a:ln>
          </p:spPr>
          <p:txBody>
            <a:bodyPr rtlCol="0" anchor="ctr"/>
            <a:lstStyle/>
            <a:p>
              <a:endParaRPr lang="en-US" sz="2400"/>
            </a:p>
          </p:txBody>
        </p:sp>
        <p:sp>
          <p:nvSpPr>
            <p:cNvPr id="1118" name="Freeform 1117">
              <a:extLst>
                <a:ext uri="{FF2B5EF4-FFF2-40B4-BE49-F238E27FC236}">
                  <a16:creationId xmlns:a16="http://schemas.microsoft.com/office/drawing/2014/main" id="{A1EE6B42-BA76-051C-7CF9-F20439521B73}"/>
                </a:ext>
              </a:extLst>
            </p:cNvPr>
            <p:cNvSpPr/>
            <p:nvPr/>
          </p:nvSpPr>
          <p:spPr>
            <a:xfrm>
              <a:off x="2918209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1119" name="Freeform 1118">
              <a:extLst>
                <a:ext uri="{FF2B5EF4-FFF2-40B4-BE49-F238E27FC236}">
                  <a16:creationId xmlns:a16="http://schemas.microsoft.com/office/drawing/2014/main" id="{C9BC0C4B-C188-2060-4CBE-DE9326280FEF}"/>
                </a:ext>
              </a:extLst>
            </p:cNvPr>
            <p:cNvSpPr/>
            <p:nvPr/>
          </p:nvSpPr>
          <p:spPr>
            <a:xfrm>
              <a:off x="2921455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1120" name="Freeform 1119">
              <a:extLst>
                <a:ext uri="{FF2B5EF4-FFF2-40B4-BE49-F238E27FC236}">
                  <a16:creationId xmlns:a16="http://schemas.microsoft.com/office/drawing/2014/main" id="{292B0943-9488-D00D-08A4-8537BC5CDC1B}"/>
                </a:ext>
              </a:extLst>
            </p:cNvPr>
            <p:cNvSpPr/>
            <p:nvPr/>
          </p:nvSpPr>
          <p:spPr>
            <a:xfrm>
              <a:off x="2924701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1121" name="Freeform 1120">
              <a:extLst>
                <a:ext uri="{FF2B5EF4-FFF2-40B4-BE49-F238E27FC236}">
                  <a16:creationId xmlns:a16="http://schemas.microsoft.com/office/drawing/2014/main" id="{DFFC160B-2E90-9EAB-6CBA-325B1E22677F}"/>
                </a:ext>
              </a:extLst>
            </p:cNvPr>
            <p:cNvSpPr/>
            <p:nvPr/>
          </p:nvSpPr>
          <p:spPr>
            <a:xfrm>
              <a:off x="2927948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24" cap="flat">
              <a:noFill/>
              <a:prstDash val="solid"/>
              <a:round/>
            </a:ln>
          </p:spPr>
          <p:txBody>
            <a:bodyPr rtlCol="0" anchor="ctr"/>
            <a:lstStyle/>
            <a:p>
              <a:endParaRPr lang="en-US" sz="2400"/>
            </a:p>
          </p:txBody>
        </p:sp>
        <p:sp>
          <p:nvSpPr>
            <p:cNvPr id="1122" name="Freeform 1121">
              <a:extLst>
                <a:ext uri="{FF2B5EF4-FFF2-40B4-BE49-F238E27FC236}">
                  <a16:creationId xmlns:a16="http://schemas.microsoft.com/office/drawing/2014/main" id="{F75F27EC-A3DA-8474-D376-5A27A4152AEE}"/>
                </a:ext>
              </a:extLst>
            </p:cNvPr>
            <p:cNvSpPr/>
            <p:nvPr/>
          </p:nvSpPr>
          <p:spPr>
            <a:xfrm>
              <a:off x="2931194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123" name="Freeform 1122">
              <a:extLst>
                <a:ext uri="{FF2B5EF4-FFF2-40B4-BE49-F238E27FC236}">
                  <a16:creationId xmlns:a16="http://schemas.microsoft.com/office/drawing/2014/main" id="{2337B635-92C0-8351-C232-AF9AA39C3DE1}"/>
                </a:ext>
              </a:extLst>
            </p:cNvPr>
            <p:cNvSpPr/>
            <p:nvPr/>
          </p:nvSpPr>
          <p:spPr>
            <a:xfrm>
              <a:off x="2934440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1124" name="Freeform 1123">
              <a:extLst>
                <a:ext uri="{FF2B5EF4-FFF2-40B4-BE49-F238E27FC236}">
                  <a16:creationId xmlns:a16="http://schemas.microsoft.com/office/drawing/2014/main" id="{56C59E30-FF47-551E-8D60-AA60BC9C43C1}"/>
                </a:ext>
              </a:extLst>
            </p:cNvPr>
            <p:cNvSpPr/>
            <p:nvPr/>
          </p:nvSpPr>
          <p:spPr>
            <a:xfrm>
              <a:off x="29376870"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1125" name="Freeform 1124">
              <a:extLst>
                <a:ext uri="{FF2B5EF4-FFF2-40B4-BE49-F238E27FC236}">
                  <a16:creationId xmlns:a16="http://schemas.microsoft.com/office/drawing/2014/main" id="{B0B7C0A2-B306-81F3-790D-AD7697D1AB1E}"/>
                </a:ext>
              </a:extLst>
            </p:cNvPr>
            <p:cNvSpPr/>
            <p:nvPr/>
          </p:nvSpPr>
          <p:spPr>
            <a:xfrm>
              <a:off x="2940933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1126" name="Freeform 1125">
              <a:extLst>
                <a:ext uri="{FF2B5EF4-FFF2-40B4-BE49-F238E27FC236}">
                  <a16:creationId xmlns:a16="http://schemas.microsoft.com/office/drawing/2014/main" id="{B53618FB-C66A-7F93-C860-4FCB26003BB4}"/>
                </a:ext>
              </a:extLst>
            </p:cNvPr>
            <p:cNvSpPr/>
            <p:nvPr/>
          </p:nvSpPr>
          <p:spPr>
            <a:xfrm>
              <a:off x="29441795"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1127" name="Freeform 1126">
              <a:extLst>
                <a:ext uri="{FF2B5EF4-FFF2-40B4-BE49-F238E27FC236}">
                  <a16:creationId xmlns:a16="http://schemas.microsoft.com/office/drawing/2014/main" id="{41E05E00-C440-BC34-6677-16F27C7E1470}"/>
                </a:ext>
              </a:extLst>
            </p:cNvPr>
            <p:cNvSpPr/>
            <p:nvPr/>
          </p:nvSpPr>
          <p:spPr>
            <a:xfrm>
              <a:off x="2947425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1128" name="Freeform 1127">
              <a:extLst>
                <a:ext uri="{FF2B5EF4-FFF2-40B4-BE49-F238E27FC236}">
                  <a16:creationId xmlns:a16="http://schemas.microsoft.com/office/drawing/2014/main" id="{C4FBD319-F398-E0F2-57A1-8FC84A96F7BF}"/>
                </a:ext>
              </a:extLst>
            </p:cNvPr>
            <p:cNvSpPr/>
            <p:nvPr/>
          </p:nvSpPr>
          <p:spPr>
            <a:xfrm>
              <a:off x="29506720"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1129" name="Freeform 1128">
              <a:extLst>
                <a:ext uri="{FF2B5EF4-FFF2-40B4-BE49-F238E27FC236}">
                  <a16:creationId xmlns:a16="http://schemas.microsoft.com/office/drawing/2014/main" id="{1BD809B2-84EE-242B-09C5-D75CE8A8D796}"/>
                </a:ext>
              </a:extLst>
            </p:cNvPr>
            <p:cNvSpPr/>
            <p:nvPr/>
          </p:nvSpPr>
          <p:spPr>
            <a:xfrm>
              <a:off x="29539183"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1130" name="Freeform 1129">
              <a:extLst>
                <a:ext uri="{FF2B5EF4-FFF2-40B4-BE49-F238E27FC236}">
                  <a16:creationId xmlns:a16="http://schemas.microsoft.com/office/drawing/2014/main" id="{65211A31-5BCE-46B1-D558-31938774C0F3}"/>
                </a:ext>
              </a:extLst>
            </p:cNvPr>
            <p:cNvSpPr/>
            <p:nvPr/>
          </p:nvSpPr>
          <p:spPr>
            <a:xfrm>
              <a:off x="29571645"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131" name="Freeform 1130">
              <a:extLst>
                <a:ext uri="{FF2B5EF4-FFF2-40B4-BE49-F238E27FC236}">
                  <a16:creationId xmlns:a16="http://schemas.microsoft.com/office/drawing/2014/main" id="{F5A70A34-ADDA-2C22-78D6-16726C0D5228}"/>
                </a:ext>
              </a:extLst>
            </p:cNvPr>
            <p:cNvSpPr/>
            <p:nvPr/>
          </p:nvSpPr>
          <p:spPr>
            <a:xfrm>
              <a:off x="29604108"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24" cap="flat">
              <a:noFill/>
              <a:prstDash val="solid"/>
              <a:round/>
            </a:ln>
          </p:spPr>
          <p:txBody>
            <a:bodyPr rtlCol="0" anchor="ctr"/>
            <a:lstStyle/>
            <a:p>
              <a:endParaRPr lang="en-US" sz="2400"/>
            </a:p>
          </p:txBody>
        </p:sp>
        <p:sp>
          <p:nvSpPr>
            <p:cNvPr id="1132" name="Freeform 1131">
              <a:extLst>
                <a:ext uri="{FF2B5EF4-FFF2-40B4-BE49-F238E27FC236}">
                  <a16:creationId xmlns:a16="http://schemas.microsoft.com/office/drawing/2014/main" id="{61F4B154-7E81-0103-DBBF-9FAEFA4B3BCB}"/>
                </a:ext>
              </a:extLst>
            </p:cNvPr>
            <p:cNvSpPr/>
            <p:nvPr/>
          </p:nvSpPr>
          <p:spPr>
            <a:xfrm>
              <a:off x="29636570"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1133" name="Freeform 1132">
              <a:extLst>
                <a:ext uri="{FF2B5EF4-FFF2-40B4-BE49-F238E27FC236}">
                  <a16:creationId xmlns:a16="http://schemas.microsoft.com/office/drawing/2014/main" id="{0F18E43C-30A6-6AE3-FEC5-D5C1D69F90EB}"/>
                </a:ext>
              </a:extLst>
            </p:cNvPr>
            <p:cNvSpPr/>
            <p:nvPr/>
          </p:nvSpPr>
          <p:spPr>
            <a:xfrm>
              <a:off x="29669033"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1134" name="Freeform 1133">
              <a:extLst>
                <a:ext uri="{FF2B5EF4-FFF2-40B4-BE49-F238E27FC236}">
                  <a16:creationId xmlns:a16="http://schemas.microsoft.com/office/drawing/2014/main" id="{3DB1919D-B294-B558-C04F-F38B73D9665D}"/>
                </a:ext>
              </a:extLst>
            </p:cNvPr>
            <p:cNvSpPr/>
            <p:nvPr/>
          </p:nvSpPr>
          <p:spPr>
            <a:xfrm>
              <a:off x="29701496" y="20010688"/>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1135" name="Freeform 1134">
              <a:extLst>
                <a:ext uri="{FF2B5EF4-FFF2-40B4-BE49-F238E27FC236}">
                  <a16:creationId xmlns:a16="http://schemas.microsoft.com/office/drawing/2014/main" id="{FE096F5C-4E21-456B-3D6A-D461722707A7}"/>
                </a:ext>
              </a:extLst>
            </p:cNvPr>
            <p:cNvSpPr/>
            <p:nvPr/>
          </p:nvSpPr>
          <p:spPr>
            <a:xfrm>
              <a:off x="29733963" y="20010688"/>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1136" name="Freeform 1135">
              <a:extLst>
                <a:ext uri="{FF2B5EF4-FFF2-40B4-BE49-F238E27FC236}">
                  <a16:creationId xmlns:a16="http://schemas.microsoft.com/office/drawing/2014/main" id="{B79A9288-2C32-B39D-E9F4-2C6ABB0BB0F7}"/>
                </a:ext>
              </a:extLst>
            </p:cNvPr>
            <p:cNvSpPr/>
            <p:nvPr/>
          </p:nvSpPr>
          <p:spPr>
            <a:xfrm>
              <a:off x="28792543"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70F28"/>
            </a:solidFill>
            <a:ln w="9324" cap="flat">
              <a:noFill/>
              <a:prstDash val="solid"/>
              <a:round/>
            </a:ln>
          </p:spPr>
          <p:txBody>
            <a:bodyPr rtlCol="0" anchor="ctr"/>
            <a:lstStyle/>
            <a:p>
              <a:endParaRPr lang="en-US" sz="2400"/>
            </a:p>
          </p:txBody>
        </p:sp>
        <p:sp>
          <p:nvSpPr>
            <p:cNvPr id="1137" name="Freeform 1136">
              <a:extLst>
                <a:ext uri="{FF2B5EF4-FFF2-40B4-BE49-F238E27FC236}">
                  <a16:creationId xmlns:a16="http://schemas.microsoft.com/office/drawing/2014/main" id="{23A7879F-1431-A4BA-2A33-C965BAF88B3F}"/>
                </a:ext>
              </a:extLst>
            </p:cNvPr>
            <p:cNvSpPr/>
            <p:nvPr/>
          </p:nvSpPr>
          <p:spPr>
            <a:xfrm>
              <a:off x="28825005"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80F29"/>
            </a:solidFill>
            <a:ln w="9324" cap="flat">
              <a:noFill/>
              <a:prstDash val="solid"/>
              <a:round/>
            </a:ln>
          </p:spPr>
          <p:txBody>
            <a:bodyPr rtlCol="0" anchor="ctr"/>
            <a:lstStyle/>
            <a:p>
              <a:endParaRPr lang="en-US" sz="2400"/>
            </a:p>
          </p:txBody>
        </p:sp>
        <p:sp>
          <p:nvSpPr>
            <p:cNvPr id="1138" name="Freeform 1137">
              <a:extLst>
                <a:ext uri="{FF2B5EF4-FFF2-40B4-BE49-F238E27FC236}">
                  <a16:creationId xmlns:a16="http://schemas.microsoft.com/office/drawing/2014/main" id="{221D82E7-1BD6-92F5-3298-7D1CEE049810}"/>
                </a:ext>
              </a:extLst>
            </p:cNvPr>
            <p:cNvSpPr/>
            <p:nvPr/>
          </p:nvSpPr>
          <p:spPr>
            <a:xfrm>
              <a:off x="28857468"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B112B"/>
            </a:solidFill>
            <a:ln w="9324" cap="flat">
              <a:noFill/>
              <a:prstDash val="solid"/>
              <a:round/>
            </a:ln>
          </p:spPr>
          <p:txBody>
            <a:bodyPr rtlCol="0" anchor="ctr"/>
            <a:lstStyle/>
            <a:p>
              <a:endParaRPr lang="en-US" sz="2400"/>
            </a:p>
          </p:txBody>
        </p:sp>
        <p:sp>
          <p:nvSpPr>
            <p:cNvPr id="1139" name="Freeform 1138">
              <a:extLst>
                <a:ext uri="{FF2B5EF4-FFF2-40B4-BE49-F238E27FC236}">
                  <a16:creationId xmlns:a16="http://schemas.microsoft.com/office/drawing/2014/main" id="{0A36CED9-A951-8042-9D8A-C0F8AA872B88}"/>
                </a:ext>
              </a:extLst>
            </p:cNvPr>
            <p:cNvSpPr/>
            <p:nvPr/>
          </p:nvSpPr>
          <p:spPr>
            <a:xfrm>
              <a:off x="28889931"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0122E"/>
            </a:solidFill>
            <a:ln w="9324" cap="flat">
              <a:noFill/>
              <a:prstDash val="solid"/>
              <a:round/>
            </a:ln>
          </p:spPr>
          <p:txBody>
            <a:bodyPr rtlCol="0" anchor="ctr"/>
            <a:lstStyle/>
            <a:p>
              <a:endParaRPr lang="en-US" sz="2400"/>
            </a:p>
          </p:txBody>
        </p:sp>
        <p:sp>
          <p:nvSpPr>
            <p:cNvPr id="1140" name="Freeform 1139">
              <a:extLst>
                <a:ext uri="{FF2B5EF4-FFF2-40B4-BE49-F238E27FC236}">
                  <a16:creationId xmlns:a16="http://schemas.microsoft.com/office/drawing/2014/main" id="{24509E85-7AB6-FAA9-0B21-A696C86789B5}"/>
                </a:ext>
              </a:extLst>
            </p:cNvPr>
            <p:cNvSpPr/>
            <p:nvPr/>
          </p:nvSpPr>
          <p:spPr>
            <a:xfrm>
              <a:off x="28922393"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51433"/>
            </a:solidFill>
            <a:ln w="9324" cap="flat">
              <a:noFill/>
              <a:prstDash val="solid"/>
              <a:round/>
            </a:ln>
          </p:spPr>
          <p:txBody>
            <a:bodyPr rtlCol="0" anchor="ctr"/>
            <a:lstStyle/>
            <a:p>
              <a:endParaRPr lang="en-US" sz="2400"/>
            </a:p>
          </p:txBody>
        </p:sp>
        <p:sp>
          <p:nvSpPr>
            <p:cNvPr id="1141" name="Freeform 1140">
              <a:extLst>
                <a:ext uri="{FF2B5EF4-FFF2-40B4-BE49-F238E27FC236}">
                  <a16:creationId xmlns:a16="http://schemas.microsoft.com/office/drawing/2014/main" id="{FC14DC51-18D6-1E5F-1C07-DE5EA6F89571}"/>
                </a:ext>
              </a:extLst>
            </p:cNvPr>
            <p:cNvSpPr/>
            <p:nvPr/>
          </p:nvSpPr>
          <p:spPr>
            <a:xfrm>
              <a:off x="28954856"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B1637"/>
            </a:solidFill>
            <a:ln w="9324" cap="flat">
              <a:noFill/>
              <a:prstDash val="solid"/>
              <a:round/>
            </a:ln>
          </p:spPr>
          <p:txBody>
            <a:bodyPr rtlCol="0" anchor="ctr"/>
            <a:lstStyle/>
            <a:p>
              <a:endParaRPr lang="en-US" sz="2400"/>
            </a:p>
          </p:txBody>
        </p:sp>
        <p:sp>
          <p:nvSpPr>
            <p:cNvPr id="1142" name="Freeform 1141">
              <a:extLst>
                <a:ext uri="{FF2B5EF4-FFF2-40B4-BE49-F238E27FC236}">
                  <a16:creationId xmlns:a16="http://schemas.microsoft.com/office/drawing/2014/main" id="{5D410067-0397-E977-40D1-F61BE95360EE}"/>
                </a:ext>
              </a:extLst>
            </p:cNvPr>
            <p:cNvSpPr/>
            <p:nvPr/>
          </p:nvSpPr>
          <p:spPr>
            <a:xfrm>
              <a:off x="28987318"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3183C"/>
            </a:solidFill>
            <a:ln w="9324" cap="flat">
              <a:noFill/>
              <a:prstDash val="solid"/>
              <a:round/>
            </a:ln>
          </p:spPr>
          <p:txBody>
            <a:bodyPr rtlCol="0" anchor="ctr"/>
            <a:lstStyle/>
            <a:p>
              <a:endParaRPr lang="en-US" sz="2400"/>
            </a:p>
          </p:txBody>
        </p:sp>
        <p:sp>
          <p:nvSpPr>
            <p:cNvPr id="1143" name="Freeform 1142">
              <a:extLst>
                <a:ext uri="{FF2B5EF4-FFF2-40B4-BE49-F238E27FC236}">
                  <a16:creationId xmlns:a16="http://schemas.microsoft.com/office/drawing/2014/main" id="{7D92FCC3-2661-1080-E197-0393005FEB76}"/>
                </a:ext>
              </a:extLst>
            </p:cNvPr>
            <p:cNvSpPr/>
            <p:nvPr/>
          </p:nvSpPr>
          <p:spPr>
            <a:xfrm>
              <a:off x="29019781"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A1A41"/>
            </a:solidFill>
            <a:ln w="9324" cap="flat">
              <a:noFill/>
              <a:prstDash val="solid"/>
              <a:round/>
            </a:ln>
          </p:spPr>
          <p:txBody>
            <a:bodyPr rtlCol="0" anchor="ctr"/>
            <a:lstStyle/>
            <a:p>
              <a:endParaRPr lang="en-US" sz="2400"/>
            </a:p>
          </p:txBody>
        </p:sp>
        <p:sp>
          <p:nvSpPr>
            <p:cNvPr id="1144" name="Freeform 1143">
              <a:extLst>
                <a:ext uri="{FF2B5EF4-FFF2-40B4-BE49-F238E27FC236}">
                  <a16:creationId xmlns:a16="http://schemas.microsoft.com/office/drawing/2014/main" id="{A0D57096-09DE-C460-1D9D-808A138FBF56}"/>
                </a:ext>
              </a:extLst>
            </p:cNvPr>
            <p:cNvSpPr/>
            <p:nvPr/>
          </p:nvSpPr>
          <p:spPr>
            <a:xfrm>
              <a:off x="2905224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1145" name="Freeform 1144">
              <a:extLst>
                <a:ext uri="{FF2B5EF4-FFF2-40B4-BE49-F238E27FC236}">
                  <a16:creationId xmlns:a16="http://schemas.microsoft.com/office/drawing/2014/main" id="{5F5F7CCD-EC5D-C7D3-AE51-0FD6E74C98AF}"/>
                </a:ext>
              </a:extLst>
            </p:cNvPr>
            <p:cNvSpPr/>
            <p:nvPr/>
          </p:nvSpPr>
          <p:spPr>
            <a:xfrm>
              <a:off x="29084706"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91D49"/>
            </a:solidFill>
            <a:ln w="9324" cap="flat">
              <a:noFill/>
              <a:prstDash val="solid"/>
              <a:round/>
            </a:ln>
          </p:spPr>
          <p:txBody>
            <a:bodyPr rtlCol="0" anchor="ctr"/>
            <a:lstStyle/>
            <a:p>
              <a:endParaRPr lang="en-US" sz="2400"/>
            </a:p>
          </p:txBody>
        </p:sp>
        <p:sp>
          <p:nvSpPr>
            <p:cNvPr id="1146" name="Freeform 1145">
              <a:extLst>
                <a:ext uri="{FF2B5EF4-FFF2-40B4-BE49-F238E27FC236}">
                  <a16:creationId xmlns:a16="http://schemas.microsoft.com/office/drawing/2014/main" id="{09825293-062D-8D50-C546-FFB739FCA04F}"/>
                </a:ext>
              </a:extLst>
            </p:cNvPr>
            <p:cNvSpPr/>
            <p:nvPr/>
          </p:nvSpPr>
          <p:spPr>
            <a:xfrm>
              <a:off x="2911716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24" cap="flat">
              <a:noFill/>
              <a:prstDash val="solid"/>
              <a:round/>
            </a:ln>
          </p:spPr>
          <p:txBody>
            <a:bodyPr rtlCol="0" anchor="ctr"/>
            <a:lstStyle/>
            <a:p>
              <a:endParaRPr lang="en-US" sz="2400"/>
            </a:p>
          </p:txBody>
        </p:sp>
        <p:sp>
          <p:nvSpPr>
            <p:cNvPr id="1147" name="Freeform 1146">
              <a:extLst>
                <a:ext uri="{FF2B5EF4-FFF2-40B4-BE49-F238E27FC236}">
                  <a16:creationId xmlns:a16="http://schemas.microsoft.com/office/drawing/2014/main" id="{9FF9DA27-3EDF-69C4-38D7-C04F89001111}"/>
                </a:ext>
              </a:extLst>
            </p:cNvPr>
            <p:cNvSpPr/>
            <p:nvPr/>
          </p:nvSpPr>
          <p:spPr>
            <a:xfrm>
              <a:off x="29149631"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1148" name="Freeform 1147">
              <a:extLst>
                <a:ext uri="{FF2B5EF4-FFF2-40B4-BE49-F238E27FC236}">
                  <a16:creationId xmlns:a16="http://schemas.microsoft.com/office/drawing/2014/main" id="{B41F10FC-A857-3CC6-A66C-773782FF5150}"/>
                </a:ext>
              </a:extLst>
            </p:cNvPr>
            <p:cNvSpPr/>
            <p:nvPr/>
          </p:nvSpPr>
          <p:spPr>
            <a:xfrm>
              <a:off x="2918209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149" name="Freeform 1148">
              <a:extLst>
                <a:ext uri="{FF2B5EF4-FFF2-40B4-BE49-F238E27FC236}">
                  <a16:creationId xmlns:a16="http://schemas.microsoft.com/office/drawing/2014/main" id="{9ECD9D9B-1B0C-A823-EEBE-10C13C0B7223}"/>
                </a:ext>
              </a:extLst>
            </p:cNvPr>
            <p:cNvSpPr/>
            <p:nvPr/>
          </p:nvSpPr>
          <p:spPr>
            <a:xfrm>
              <a:off x="2921455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1150" name="Freeform 1149">
              <a:extLst>
                <a:ext uri="{FF2B5EF4-FFF2-40B4-BE49-F238E27FC236}">
                  <a16:creationId xmlns:a16="http://schemas.microsoft.com/office/drawing/2014/main" id="{C1788D42-B900-BB75-CEB5-F44BB3FD41EF}"/>
                </a:ext>
              </a:extLst>
            </p:cNvPr>
            <p:cNvSpPr/>
            <p:nvPr/>
          </p:nvSpPr>
          <p:spPr>
            <a:xfrm>
              <a:off x="2924701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1151" name="Freeform 1150">
              <a:extLst>
                <a:ext uri="{FF2B5EF4-FFF2-40B4-BE49-F238E27FC236}">
                  <a16:creationId xmlns:a16="http://schemas.microsoft.com/office/drawing/2014/main" id="{246C5E2B-F4F7-3DA4-147D-2E1F3776898E}"/>
                </a:ext>
              </a:extLst>
            </p:cNvPr>
            <p:cNvSpPr/>
            <p:nvPr/>
          </p:nvSpPr>
          <p:spPr>
            <a:xfrm>
              <a:off x="2927948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152" name="Freeform 1151">
              <a:extLst>
                <a:ext uri="{FF2B5EF4-FFF2-40B4-BE49-F238E27FC236}">
                  <a16:creationId xmlns:a16="http://schemas.microsoft.com/office/drawing/2014/main" id="{E312F735-8F7F-F65B-05FE-E965B6E0C908}"/>
                </a:ext>
              </a:extLst>
            </p:cNvPr>
            <p:cNvSpPr/>
            <p:nvPr/>
          </p:nvSpPr>
          <p:spPr>
            <a:xfrm>
              <a:off x="2931194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1153" name="Freeform 1152">
              <a:extLst>
                <a:ext uri="{FF2B5EF4-FFF2-40B4-BE49-F238E27FC236}">
                  <a16:creationId xmlns:a16="http://schemas.microsoft.com/office/drawing/2014/main" id="{F5A1689C-F718-FFB3-850B-C626313FE06C}"/>
                </a:ext>
              </a:extLst>
            </p:cNvPr>
            <p:cNvSpPr/>
            <p:nvPr/>
          </p:nvSpPr>
          <p:spPr>
            <a:xfrm>
              <a:off x="2934440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1154" name="Freeform 1153">
              <a:extLst>
                <a:ext uri="{FF2B5EF4-FFF2-40B4-BE49-F238E27FC236}">
                  <a16:creationId xmlns:a16="http://schemas.microsoft.com/office/drawing/2014/main" id="{D4B3CF27-CE14-CF58-7A71-FE85F34CD08A}"/>
                </a:ext>
              </a:extLst>
            </p:cNvPr>
            <p:cNvSpPr/>
            <p:nvPr/>
          </p:nvSpPr>
          <p:spPr>
            <a:xfrm>
              <a:off x="29376870"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1155" name="Freeform 1154">
              <a:extLst>
                <a:ext uri="{FF2B5EF4-FFF2-40B4-BE49-F238E27FC236}">
                  <a16:creationId xmlns:a16="http://schemas.microsoft.com/office/drawing/2014/main" id="{1CA96B2A-677D-BD41-AD25-0DB353CCBE96}"/>
                </a:ext>
              </a:extLst>
            </p:cNvPr>
            <p:cNvSpPr/>
            <p:nvPr/>
          </p:nvSpPr>
          <p:spPr>
            <a:xfrm>
              <a:off x="2940933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1156" name="Freeform 1155">
              <a:extLst>
                <a:ext uri="{FF2B5EF4-FFF2-40B4-BE49-F238E27FC236}">
                  <a16:creationId xmlns:a16="http://schemas.microsoft.com/office/drawing/2014/main" id="{152B2947-F62D-9902-B7AF-581FCDD0EC85}"/>
                </a:ext>
              </a:extLst>
            </p:cNvPr>
            <p:cNvSpPr/>
            <p:nvPr/>
          </p:nvSpPr>
          <p:spPr>
            <a:xfrm>
              <a:off x="29441795"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1157" name="Freeform 1156">
              <a:extLst>
                <a:ext uri="{FF2B5EF4-FFF2-40B4-BE49-F238E27FC236}">
                  <a16:creationId xmlns:a16="http://schemas.microsoft.com/office/drawing/2014/main" id="{5E1C3B65-1DC8-48B0-954A-8ADFC4DC5FB5}"/>
                </a:ext>
              </a:extLst>
            </p:cNvPr>
            <p:cNvSpPr/>
            <p:nvPr/>
          </p:nvSpPr>
          <p:spPr>
            <a:xfrm>
              <a:off x="2947425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1158" name="Freeform 1157">
              <a:extLst>
                <a:ext uri="{FF2B5EF4-FFF2-40B4-BE49-F238E27FC236}">
                  <a16:creationId xmlns:a16="http://schemas.microsoft.com/office/drawing/2014/main" id="{96F197F4-4A1A-7EEF-514A-6641F41A0C01}"/>
                </a:ext>
              </a:extLst>
            </p:cNvPr>
            <p:cNvSpPr/>
            <p:nvPr/>
          </p:nvSpPr>
          <p:spPr>
            <a:xfrm>
              <a:off x="29506720"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1159" name="Freeform 1158">
              <a:extLst>
                <a:ext uri="{FF2B5EF4-FFF2-40B4-BE49-F238E27FC236}">
                  <a16:creationId xmlns:a16="http://schemas.microsoft.com/office/drawing/2014/main" id="{F7290C41-1DEC-DAD7-8679-ACAC353BFEA4}"/>
                </a:ext>
              </a:extLst>
            </p:cNvPr>
            <p:cNvSpPr/>
            <p:nvPr/>
          </p:nvSpPr>
          <p:spPr>
            <a:xfrm>
              <a:off x="29539183"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1160" name="Freeform 1159">
              <a:extLst>
                <a:ext uri="{FF2B5EF4-FFF2-40B4-BE49-F238E27FC236}">
                  <a16:creationId xmlns:a16="http://schemas.microsoft.com/office/drawing/2014/main" id="{55084592-8AE2-D2B2-A3CC-04EB87C254CF}"/>
                </a:ext>
              </a:extLst>
            </p:cNvPr>
            <p:cNvSpPr/>
            <p:nvPr/>
          </p:nvSpPr>
          <p:spPr>
            <a:xfrm>
              <a:off x="29571645"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1161" name="Freeform 1160">
              <a:extLst>
                <a:ext uri="{FF2B5EF4-FFF2-40B4-BE49-F238E27FC236}">
                  <a16:creationId xmlns:a16="http://schemas.microsoft.com/office/drawing/2014/main" id="{E615DFBF-8065-EE59-A2D3-9D538599FB56}"/>
                </a:ext>
              </a:extLst>
            </p:cNvPr>
            <p:cNvSpPr/>
            <p:nvPr/>
          </p:nvSpPr>
          <p:spPr>
            <a:xfrm>
              <a:off x="29604108"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1162" name="Freeform 1161">
              <a:extLst>
                <a:ext uri="{FF2B5EF4-FFF2-40B4-BE49-F238E27FC236}">
                  <a16:creationId xmlns:a16="http://schemas.microsoft.com/office/drawing/2014/main" id="{0336841C-30B4-1594-996C-184AA7F7572D}"/>
                </a:ext>
              </a:extLst>
            </p:cNvPr>
            <p:cNvSpPr/>
            <p:nvPr/>
          </p:nvSpPr>
          <p:spPr>
            <a:xfrm>
              <a:off x="29636570"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24" cap="flat">
              <a:noFill/>
              <a:prstDash val="solid"/>
              <a:round/>
            </a:ln>
          </p:spPr>
          <p:txBody>
            <a:bodyPr rtlCol="0" anchor="ctr"/>
            <a:lstStyle/>
            <a:p>
              <a:endParaRPr lang="en-US" sz="2400"/>
            </a:p>
          </p:txBody>
        </p:sp>
        <p:sp>
          <p:nvSpPr>
            <p:cNvPr id="1163" name="Freeform 1162">
              <a:extLst>
                <a:ext uri="{FF2B5EF4-FFF2-40B4-BE49-F238E27FC236}">
                  <a16:creationId xmlns:a16="http://schemas.microsoft.com/office/drawing/2014/main" id="{1FCEFF54-BD8F-566F-B56E-218778AE57FA}"/>
                </a:ext>
              </a:extLst>
            </p:cNvPr>
            <p:cNvSpPr/>
            <p:nvPr/>
          </p:nvSpPr>
          <p:spPr>
            <a:xfrm>
              <a:off x="29669033"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1164" name="Freeform 1163">
              <a:extLst>
                <a:ext uri="{FF2B5EF4-FFF2-40B4-BE49-F238E27FC236}">
                  <a16:creationId xmlns:a16="http://schemas.microsoft.com/office/drawing/2014/main" id="{A8D6BDA8-49BA-749C-7474-3755A13D63AB}"/>
                </a:ext>
              </a:extLst>
            </p:cNvPr>
            <p:cNvSpPr/>
            <p:nvPr/>
          </p:nvSpPr>
          <p:spPr>
            <a:xfrm>
              <a:off x="29701496" y="20043336"/>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1165" name="Freeform 1164">
              <a:extLst>
                <a:ext uri="{FF2B5EF4-FFF2-40B4-BE49-F238E27FC236}">
                  <a16:creationId xmlns:a16="http://schemas.microsoft.com/office/drawing/2014/main" id="{2D37CB67-97DA-A9DE-FEBB-E0AF021FC594}"/>
                </a:ext>
              </a:extLst>
            </p:cNvPr>
            <p:cNvSpPr/>
            <p:nvPr/>
          </p:nvSpPr>
          <p:spPr>
            <a:xfrm>
              <a:off x="29733963" y="20043336"/>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1166" name="Freeform 1165">
              <a:extLst>
                <a:ext uri="{FF2B5EF4-FFF2-40B4-BE49-F238E27FC236}">
                  <a16:creationId xmlns:a16="http://schemas.microsoft.com/office/drawing/2014/main" id="{39A1E636-670C-B421-DE7C-3D80D090AD25}"/>
                </a:ext>
              </a:extLst>
            </p:cNvPr>
            <p:cNvSpPr/>
            <p:nvPr/>
          </p:nvSpPr>
          <p:spPr>
            <a:xfrm>
              <a:off x="28792543"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D112C"/>
            </a:solidFill>
            <a:ln w="9324" cap="flat">
              <a:noFill/>
              <a:prstDash val="solid"/>
              <a:round/>
            </a:ln>
          </p:spPr>
          <p:txBody>
            <a:bodyPr rtlCol="0" anchor="ctr"/>
            <a:lstStyle/>
            <a:p>
              <a:endParaRPr lang="en-US" sz="2400"/>
            </a:p>
          </p:txBody>
        </p:sp>
        <p:sp>
          <p:nvSpPr>
            <p:cNvPr id="1167" name="Freeform 1166">
              <a:extLst>
                <a:ext uri="{FF2B5EF4-FFF2-40B4-BE49-F238E27FC236}">
                  <a16:creationId xmlns:a16="http://schemas.microsoft.com/office/drawing/2014/main" id="{AA7A2E77-E85B-DF59-A7F8-5CB672BE996A}"/>
                </a:ext>
              </a:extLst>
            </p:cNvPr>
            <p:cNvSpPr/>
            <p:nvPr/>
          </p:nvSpPr>
          <p:spPr>
            <a:xfrm>
              <a:off x="28825005"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1E122D"/>
            </a:solidFill>
            <a:ln w="9324" cap="flat">
              <a:noFill/>
              <a:prstDash val="solid"/>
              <a:round/>
            </a:ln>
          </p:spPr>
          <p:txBody>
            <a:bodyPr rtlCol="0" anchor="ctr"/>
            <a:lstStyle/>
            <a:p>
              <a:endParaRPr lang="en-US" sz="2400"/>
            </a:p>
          </p:txBody>
        </p:sp>
        <p:sp>
          <p:nvSpPr>
            <p:cNvPr id="1168" name="Freeform 1167">
              <a:extLst>
                <a:ext uri="{FF2B5EF4-FFF2-40B4-BE49-F238E27FC236}">
                  <a16:creationId xmlns:a16="http://schemas.microsoft.com/office/drawing/2014/main" id="{B37A88B5-1E02-2CE7-B3B9-E2557C2C8F31}"/>
                </a:ext>
              </a:extLst>
            </p:cNvPr>
            <p:cNvSpPr/>
            <p:nvPr/>
          </p:nvSpPr>
          <p:spPr>
            <a:xfrm>
              <a:off x="28857468"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11330"/>
            </a:solidFill>
            <a:ln w="9324" cap="flat">
              <a:noFill/>
              <a:prstDash val="solid"/>
              <a:round/>
            </a:ln>
          </p:spPr>
          <p:txBody>
            <a:bodyPr rtlCol="0" anchor="ctr"/>
            <a:lstStyle/>
            <a:p>
              <a:endParaRPr lang="en-US" sz="2400"/>
            </a:p>
          </p:txBody>
        </p:sp>
        <p:sp>
          <p:nvSpPr>
            <p:cNvPr id="1169" name="Freeform 1168">
              <a:extLst>
                <a:ext uri="{FF2B5EF4-FFF2-40B4-BE49-F238E27FC236}">
                  <a16:creationId xmlns:a16="http://schemas.microsoft.com/office/drawing/2014/main" id="{4EF1253A-9889-8FC4-AB58-0EE8981A64A0}"/>
                </a:ext>
              </a:extLst>
            </p:cNvPr>
            <p:cNvSpPr/>
            <p:nvPr/>
          </p:nvSpPr>
          <p:spPr>
            <a:xfrm>
              <a:off x="28889931"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51433"/>
            </a:solidFill>
            <a:ln w="9324" cap="flat">
              <a:noFill/>
              <a:prstDash val="solid"/>
              <a:round/>
            </a:ln>
          </p:spPr>
          <p:txBody>
            <a:bodyPr rtlCol="0" anchor="ctr"/>
            <a:lstStyle/>
            <a:p>
              <a:endParaRPr lang="en-US" sz="2400"/>
            </a:p>
          </p:txBody>
        </p:sp>
        <p:sp>
          <p:nvSpPr>
            <p:cNvPr id="1170" name="Freeform 1169">
              <a:extLst>
                <a:ext uri="{FF2B5EF4-FFF2-40B4-BE49-F238E27FC236}">
                  <a16:creationId xmlns:a16="http://schemas.microsoft.com/office/drawing/2014/main" id="{2DE033D3-C9A9-CD71-6AF5-1A29AD855C42}"/>
                </a:ext>
              </a:extLst>
            </p:cNvPr>
            <p:cNvSpPr/>
            <p:nvPr/>
          </p:nvSpPr>
          <p:spPr>
            <a:xfrm>
              <a:off x="28922393"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B1637"/>
            </a:solidFill>
            <a:ln w="9324" cap="flat">
              <a:noFill/>
              <a:prstDash val="solid"/>
              <a:round/>
            </a:ln>
          </p:spPr>
          <p:txBody>
            <a:bodyPr rtlCol="0" anchor="ctr"/>
            <a:lstStyle/>
            <a:p>
              <a:endParaRPr lang="en-US" sz="2400"/>
            </a:p>
          </p:txBody>
        </p:sp>
        <p:sp>
          <p:nvSpPr>
            <p:cNvPr id="1171" name="Freeform 1170">
              <a:extLst>
                <a:ext uri="{FF2B5EF4-FFF2-40B4-BE49-F238E27FC236}">
                  <a16:creationId xmlns:a16="http://schemas.microsoft.com/office/drawing/2014/main" id="{7D97118B-B0D6-6887-DFD8-09080ED7EA5D}"/>
                </a:ext>
              </a:extLst>
            </p:cNvPr>
            <p:cNvSpPr/>
            <p:nvPr/>
          </p:nvSpPr>
          <p:spPr>
            <a:xfrm>
              <a:off x="28954856"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3183C"/>
            </a:solidFill>
            <a:ln w="9324" cap="flat">
              <a:noFill/>
              <a:prstDash val="solid"/>
              <a:round/>
            </a:ln>
          </p:spPr>
          <p:txBody>
            <a:bodyPr rtlCol="0" anchor="ctr"/>
            <a:lstStyle/>
            <a:p>
              <a:endParaRPr lang="en-US" sz="2400"/>
            </a:p>
          </p:txBody>
        </p:sp>
        <p:sp>
          <p:nvSpPr>
            <p:cNvPr id="1172" name="Freeform 1171">
              <a:extLst>
                <a:ext uri="{FF2B5EF4-FFF2-40B4-BE49-F238E27FC236}">
                  <a16:creationId xmlns:a16="http://schemas.microsoft.com/office/drawing/2014/main" id="{B724B7D2-9000-568B-01EC-E5F2911EBAC3}"/>
                </a:ext>
              </a:extLst>
            </p:cNvPr>
            <p:cNvSpPr/>
            <p:nvPr/>
          </p:nvSpPr>
          <p:spPr>
            <a:xfrm>
              <a:off x="28987318"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A1A41"/>
            </a:solidFill>
            <a:ln w="9324" cap="flat">
              <a:noFill/>
              <a:prstDash val="solid"/>
              <a:round/>
            </a:ln>
          </p:spPr>
          <p:txBody>
            <a:bodyPr rtlCol="0" anchor="ctr"/>
            <a:lstStyle/>
            <a:p>
              <a:endParaRPr lang="en-US" sz="2400"/>
            </a:p>
          </p:txBody>
        </p:sp>
        <p:sp>
          <p:nvSpPr>
            <p:cNvPr id="1173" name="Freeform 1172">
              <a:extLst>
                <a:ext uri="{FF2B5EF4-FFF2-40B4-BE49-F238E27FC236}">
                  <a16:creationId xmlns:a16="http://schemas.microsoft.com/office/drawing/2014/main" id="{FA8C9A8D-00F5-8AED-D8C6-896016527892}"/>
                </a:ext>
              </a:extLst>
            </p:cNvPr>
            <p:cNvSpPr/>
            <p:nvPr/>
          </p:nvSpPr>
          <p:spPr>
            <a:xfrm>
              <a:off x="29019781"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1174" name="Freeform 1173">
              <a:extLst>
                <a:ext uri="{FF2B5EF4-FFF2-40B4-BE49-F238E27FC236}">
                  <a16:creationId xmlns:a16="http://schemas.microsoft.com/office/drawing/2014/main" id="{665C60E3-A253-3557-FF0B-CCC3F94A380E}"/>
                </a:ext>
              </a:extLst>
            </p:cNvPr>
            <p:cNvSpPr/>
            <p:nvPr/>
          </p:nvSpPr>
          <p:spPr>
            <a:xfrm>
              <a:off x="2905224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B1D4A"/>
            </a:solidFill>
            <a:ln w="9324" cap="flat">
              <a:noFill/>
              <a:prstDash val="solid"/>
              <a:round/>
            </a:ln>
          </p:spPr>
          <p:txBody>
            <a:bodyPr rtlCol="0" anchor="ctr"/>
            <a:lstStyle/>
            <a:p>
              <a:endParaRPr lang="en-US" sz="2400"/>
            </a:p>
          </p:txBody>
        </p:sp>
        <p:sp>
          <p:nvSpPr>
            <p:cNvPr id="1175" name="Freeform 1174">
              <a:extLst>
                <a:ext uri="{FF2B5EF4-FFF2-40B4-BE49-F238E27FC236}">
                  <a16:creationId xmlns:a16="http://schemas.microsoft.com/office/drawing/2014/main" id="{06D3C492-4DF9-74F8-FD1A-23F4116FDC7D}"/>
                </a:ext>
              </a:extLst>
            </p:cNvPr>
            <p:cNvSpPr/>
            <p:nvPr/>
          </p:nvSpPr>
          <p:spPr>
            <a:xfrm>
              <a:off x="29084706"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31E4D"/>
            </a:solidFill>
            <a:ln w="9324" cap="flat">
              <a:noFill/>
              <a:prstDash val="solid"/>
              <a:round/>
            </a:ln>
          </p:spPr>
          <p:txBody>
            <a:bodyPr rtlCol="0" anchor="ctr"/>
            <a:lstStyle/>
            <a:p>
              <a:endParaRPr lang="en-US" sz="2400"/>
            </a:p>
          </p:txBody>
        </p:sp>
        <p:sp>
          <p:nvSpPr>
            <p:cNvPr id="1176" name="Freeform 1175">
              <a:extLst>
                <a:ext uri="{FF2B5EF4-FFF2-40B4-BE49-F238E27FC236}">
                  <a16:creationId xmlns:a16="http://schemas.microsoft.com/office/drawing/2014/main" id="{EB9079B0-E27E-8DA5-42C7-6B58D5C7E6E1}"/>
                </a:ext>
              </a:extLst>
            </p:cNvPr>
            <p:cNvSpPr/>
            <p:nvPr/>
          </p:nvSpPr>
          <p:spPr>
            <a:xfrm>
              <a:off x="2911716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24" cap="flat">
              <a:noFill/>
              <a:prstDash val="solid"/>
              <a:round/>
            </a:ln>
          </p:spPr>
          <p:txBody>
            <a:bodyPr rtlCol="0" anchor="ctr"/>
            <a:lstStyle/>
            <a:p>
              <a:endParaRPr lang="en-US" sz="2400"/>
            </a:p>
          </p:txBody>
        </p:sp>
        <p:sp>
          <p:nvSpPr>
            <p:cNvPr id="1177" name="Freeform 1176">
              <a:extLst>
                <a:ext uri="{FF2B5EF4-FFF2-40B4-BE49-F238E27FC236}">
                  <a16:creationId xmlns:a16="http://schemas.microsoft.com/office/drawing/2014/main" id="{25202A60-A59C-F302-5E16-0F87D9532B34}"/>
                </a:ext>
              </a:extLst>
            </p:cNvPr>
            <p:cNvSpPr/>
            <p:nvPr/>
          </p:nvSpPr>
          <p:spPr>
            <a:xfrm>
              <a:off x="29149631"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1178" name="Freeform 1177">
              <a:extLst>
                <a:ext uri="{FF2B5EF4-FFF2-40B4-BE49-F238E27FC236}">
                  <a16:creationId xmlns:a16="http://schemas.microsoft.com/office/drawing/2014/main" id="{5285722A-9340-A87D-D6FB-89783091D042}"/>
                </a:ext>
              </a:extLst>
            </p:cNvPr>
            <p:cNvSpPr/>
            <p:nvPr/>
          </p:nvSpPr>
          <p:spPr>
            <a:xfrm>
              <a:off x="2918209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1179" name="Freeform 1178">
              <a:extLst>
                <a:ext uri="{FF2B5EF4-FFF2-40B4-BE49-F238E27FC236}">
                  <a16:creationId xmlns:a16="http://schemas.microsoft.com/office/drawing/2014/main" id="{D5A887A5-DF11-61B7-6671-C179F0599259}"/>
                </a:ext>
              </a:extLst>
            </p:cNvPr>
            <p:cNvSpPr/>
            <p:nvPr/>
          </p:nvSpPr>
          <p:spPr>
            <a:xfrm>
              <a:off x="2921455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1180" name="Freeform 1179">
              <a:extLst>
                <a:ext uri="{FF2B5EF4-FFF2-40B4-BE49-F238E27FC236}">
                  <a16:creationId xmlns:a16="http://schemas.microsoft.com/office/drawing/2014/main" id="{9B4056C1-7EB4-C37C-4897-DC2952C54A38}"/>
                </a:ext>
              </a:extLst>
            </p:cNvPr>
            <p:cNvSpPr/>
            <p:nvPr/>
          </p:nvSpPr>
          <p:spPr>
            <a:xfrm>
              <a:off x="2924701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1181" name="Freeform 1180">
              <a:extLst>
                <a:ext uri="{FF2B5EF4-FFF2-40B4-BE49-F238E27FC236}">
                  <a16:creationId xmlns:a16="http://schemas.microsoft.com/office/drawing/2014/main" id="{984A6FAB-EF5D-2A5D-9CD4-F098A9299381}"/>
                </a:ext>
              </a:extLst>
            </p:cNvPr>
            <p:cNvSpPr/>
            <p:nvPr/>
          </p:nvSpPr>
          <p:spPr>
            <a:xfrm>
              <a:off x="2927948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1182" name="Freeform 1181">
              <a:extLst>
                <a:ext uri="{FF2B5EF4-FFF2-40B4-BE49-F238E27FC236}">
                  <a16:creationId xmlns:a16="http://schemas.microsoft.com/office/drawing/2014/main" id="{69EB2B2A-A236-5CA3-F08D-A5F0FDD9561B}"/>
                </a:ext>
              </a:extLst>
            </p:cNvPr>
            <p:cNvSpPr/>
            <p:nvPr/>
          </p:nvSpPr>
          <p:spPr>
            <a:xfrm>
              <a:off x="2931194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1183" name="Freeform 1182">
              <a:extLst>
                <a:ext uri="{FF2B5EF4-FFF2-40B4-BE49-F238E27FC236}">
                  <a16:creationId xmlns:a16="http://schemas.microsoft.com/office/drawing/2014/main" id="{3911490A-B90C-C625-6CDD-9020CAB1CCBA}"/>
                </a:ext>
              </a:extLst>
            </p:cNvPr>
            <p:cNvSpPr/>
            <p:nvPr/>
          </p:nvSpPr>
          <p:spPr>
            <a:xfrm>
              <a:off x="2934440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1184" name="Freeform 1183">
              <a:extLst>
                <a:ext uri="{FF2B5EF4-FFF2-40B4-BE49-F238E27FC236}">
                  <a16:creationId xmlns:a16="http://schemas.microsoft.com/office/drawing/2014/main" id="{0AB70C55-5630-7E41-80B4-A482A2F2A4D9}"/>
                </a:ext>
              </a:extLst>
            </p:cNvPr>
            <p:cNvSpPr/>
            <p:nvPr/>
          </p:nvSpPr>
          <p:spPr>
            <a:xfrm>
              <a:off x="29376870"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185" name="Freeform 1184">
              <a:extLst>
                <a:ext uri="{FF2B5EF4-FFF2-40B4-BE49-F238E27FC236}">
                  <a16:creationId xmlns:a16="http://schemas.microsoft.com/office/drawing/2014/main" id="{943B0D61-072A-B464-8BF3-3BC1EC183360}"/>
                </a:ext>
              </a:extLst>
            </p:cNvPr>
            <p:cNvSpPr/>
            <p:nvPr/>
          </p:nvSpPr>
          <p:spPr>
            <a:xfrm>
              <a:off x="2940933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1186" name="Freeform 1185">
              <a:extLst>
                <a:ext uri="{FF2B5EF4-FFF2-40B4-BE49-F238E27FC236}">
                  <a16:creationId xmlns:a16="http://schemas.microsoft.com/office/drawing/2014/main" id="{30CBDF2D-FCCC-A502-1A21-5AD4F44E74E9}"/>
                </a:ext>
              </a:extLst>
            </p:cNvPr>
            <p:cNvSpPr/>
            <p:nvPr/>
          </p:nvSpPr>
          <p:spPr>
            <a:xfrm>
              <a:off x="29441795"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1187" name="Freeform 1186">
              <a:extLst>
                <a:ext uri="{FF2B5EF4-FFF2-40B4-BE49-F238E27FC236}">
                  <a16:creationId xmlns:a16="http://schemas.microsoft.com/office/drawing/2014/main" id="{02A3775D-CA2D-0284-D8E8-97065354C2D0}"/>
                </a:ext>
              </a:extLst>
            </p:cNvPr>
            <p:cNvSpPr/>
            <p:nvPr/>
          </p:nvSpPr>
          <p:spPr>
            <a:xfrm>
              <a:off x="2947425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1188" name="Freeform 1187">
              <a:extLst>
                <a:ext uri="{FF2B5EF4-FFF2-40B4-BE49-F238E27FC236}">
                  <a16:creationId xmlns:a16="http://schemas.microsoft.com/office/drawing/2014/main" id="{3CC85B18-D8E2-6330-CF7C-0CDF1E93376E}"/>
                </a:ext>
              </a:extLst>
            </p:cNvPr>
            <p:cNvSpPr/>
            <p:nvPr/>
          </p:nvSpPr>
          <p:spPr>
            <a:xfrm>
              <a:off x="29506720"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1189" name="Freeform 1188">
              <a:extLst>
                <a:ext uri="{FF2B5EF4-FFF2-40B4-BE49-F238E27FC236}">
                  <a16:creationId xmlns:a16="http://schemas.microsoft.com/office/drawing/2014/main" id="{8CD01C83-9B21-D6BA-6272-0436AEE0370F}"/>
                </a:ext>
              </a:extLst>
            </p:cNvPr>
            <p:cNvSpPr/>
            <p:nvPr/>
          </p:nvSpPr>
          <p:spPr>
            <a:xfrm>
              <a:off x="29539183"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1190" name="Freeform 1189">
              <a:extLst>
                <a:ext uri="{FF2B5EF4-FFF2-40B4-BE49-F238E27FC236}">
                  <a16:creationId xmlns:a16="http://schemas.microsoft.com/office/drawing/2014/main" id="{EDFFAEE3-4F78-1741-B0A6-2CB5995371CB}"/>
                </a:ext>
              </a:extLst>
            </p:cNvPr>
            <p:cNvSpPr/>
            <p:nvPr/>
          </p:nvSpPr>
          <p:spPr>
            <a:xfrm>
              <a:off x="29571645"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1191" name="Freeform 1190">
              <a:extLst>
                <a:ext uri="{FF2B5EF4-FFF2-40B4-BE49-F238E27FC236}">
                  <a16:creationId xmlns:a16="http://schemas.microsoft.com/office/drawing/2014/main" id="{A688E0F4-0A9F-1095-4638-347D1045633C}"/>
                </a:ext>
              </a:extLst>
            </p:cNvPr>
            <p:cNvSpPr/>
            <p:nvPr/>
          </p:nvSpPr>
          <p:spPr>
            <a:xfrm>
              <a:off x="29604108"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1192" name="Freeform 1191">
              <a:extLst>
                <a:ext uri="{FF2B5EF4-FFF2-40B4-BE49-F238E27FC236}">
                  <a16:creationId xmlns:a16="http://schemas.microsoft.com/office/drawing/2014/main" id="{7C5327B2-29C0-0CD2-8A77-5D8306C4F618}"/>
                </a:ext>
              </a:extLst>
            </p:cNvPr>
            <p:cNvSpPr/>
            <p:nvPr/>
          </p:nvSpPr>
          <p:spPr>
            <a:xfrm>
              <a:off x="29636570"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1193" name="Freeform 1192">
              <a:extLst>
                <a:ext uri="{FF2B5EF4-FFF2-40B4-BE49-F238E27FC236}">
                  <a16:creationId xmlns:a16="http://schemas.microsoft.com/office/drawing/2014/main" id="{CA2E60D9-BE29-7CC3-AC6B-BBC0C8D38382}"/>
                </a:ext>
              </a:extLst>
            </p:cNvPr>
            <p:cNvSpPr/>
            <p:nvPr/>
          </p:nvSpPr>
          <p:spPr>
            <a:xfrm>
              <a:off x="29669033"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1194" name="Freeform 1193">
              <a:extLst>
                <a:ext uri="{FF2B5EF4-FFF2-40B4-BE49-F238E27FC236}">
                  <a16:creationId xmlns:a16="http://schemas.microsoft.com/office/drawing/2014/main" id="{E58203C8-99FC-7AEA-FAA4-4FF6E8EBE25D}"/>
                </a:ext>
              </a:extLst>
            </p:cNvPr>
            <p:cNvSpPr/>
            <p:nvPr/>
          </p:nvSpPr>
          <p:spPr>
            <a:xfrm>
              <a:off x="29701496" y="20075983"/>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1195" name="Freeform 1194">
              <a:extLst>
                <a:ext uri="{FF2B5EF4-FFF2-40B4-BE49-F238E27FC236}">
                  <a16:creationId xmlns:a16="http://schemas.microsoft.com/office/drawing/2014/main" id="{A2DB3BD1-94AC-70B2-6AFA-CA39667AB4FF}"/>
                </a:ext>
              </a:extLst>
            </p:cNvPr>
            <p:cNvSpPr/>
            <p:nvPr/>
          </p:nvSpPr>
          <p:spPr>
            <a:xfrm>
              <a:off x="29733963" y="20075983"/>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1196" name="Freeform 1195">
              <a:extLst>
                <a:ext uri="{FF2B5EF4-FFF2-40B4-BE49-F238E27FC236}">
                  <a16:creationId xmlns:a16="http://schemas.microsoft.com/office/drawing/2014/main" id="{3A19440C-2D1E-C0C0-30BE-985785FAF84F}"/>
                </a:ext>
              </a:extLst>
            </p:cNvPr>
            <p:cNvSpPr/>
            <p:nvPr/>
          </p:nvSpPr>
          <p:spPr>
            <a:xfrm>
              <a:off x="28792543"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21331"/>
            </a:solidFill>
            <a:ln w="9324" cap="flat">
              <a:noFill/>
              <a:prstDash val="solid"/>
              <a:round/>
            </a:ln>
          </p:spPr>
          <p:txBody>
            <a:bodyPr rtlCol="0" anchor="ctr"/>
            <a:lstStyle/>
            <a:p>
              <a:endParaRPr lang="en-US" sz="2400"/>
            </a:p>
          </p:txBody>
        </p:sp>
        <p:sp>
          <p:nvSpPr>
            <p:cNvPr id="1197" name="Freeform 1196">
              <a:extLst>
                <a:ext uri="{FF2B5EF4-FFF2-40B4-BE49-F238E27FC236}">
                  <a16:creationId xmlns:a16="http://schemas.microsoft.com/office/drawing/2014/main" id="{0037C67D-7CC7-B6E7-8577-E67EA56F5A57}"/>
                </a:ext>
              </a:extLst>
            </p:cNvPr>
            <p:cNvSpPr/>
            <p:nvPr/>
          </p:nvSpPr>
          <p:spPr>
            <a:xfrm>
              <a:off x="28825005"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51433"/>
            </a:solidFill>
            <a:ln w="9324" cap="flat">
              <a:noFill/>
              <a:prstDash val="solid"/>
              <a:round/>
            </a:ln>
          </p:spPr>
          <p:txBody>
            <a:bodyPr rtlCol="0" anchor="ctr"/>
            <a:lstStyle/>
            <a:p>
              <a:endParaRPr lang="en-US" sz="2400"/>
            </a:p>
          </p:txBody>
        </p:sp>
        <p:sp>
          <p:nvSpPr>
            <p:cNvPr id="1198" name="Freeform 1197">
              <a:extLst>
                <a:ext uri="{FF2B5EF4-FFF2-40B4-BE49-F238E27FC236}">
                  <a16:creationId xmlns:a16="http://schemas.microsoft.com/office/drawing/2014/main" id="{FE25737F-B9E7-B273-95F2-CBBB3434424D}"/>
                </a:ext>
              </a:extLst>
            </p:cNvPr>
            <p:cNvSpPr/>
            <p:nvPr/>
          </p:nvSpPr>
          <p:spPr>
            <a:xfrm>
              <a:off x="28857468"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81535"/>
            </a:solidFill>
            <a:ln w="9324" cap="flat">
              <a:noFill/>
              <a:prstDash val="solid"/>
              <a:round/>
            </a:ln>
          </p:spPr>
          <p:txBody>
            <a:bodyPr rtlCol="0" anchor="ctr"/>
            <a:lstStyle/>
            <a:p>
              <a:endParaRPr lang="en-US" sz="2400"/>
            </a:p>
          </p:txBody>
        </p:sp>
        <p:sp>
          <p:nvSpPr>
            <p:cNvPr id="1199" name="Freeform 1198">
              <a:extLst>
                <a:ext uri="{FF2B5EF4-FFF2-40B4-BE49-F238E27FC236}">
                  <a16:creationId xmlns:a16="http://schemas.microsoft.com/office/drawing/2014/main" id="{DCC9C309-F942-9AD0-9EBE-6F16747E7B50}"/>
                </a:ext>
              </a:extLst>
            </p:cNvPr>
            <p:cNvSpPr/>
            <p:nvPr/>
          </p:nvSpPr>
          <p:spPr>
            <a:xfrm>
              <a:off x="28889931"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D1738"/>
            </a:solidFill>
            <a:ln w="9324" cap="flat">
              <a:noFill/>
              <a:prstDash val="solid"/>
              <a:round/>
            </a:ln>
          </p:spPr>
          <p:txBody>
            <a:bodyPr rtlCol="0" anchor="ctr"/>
            <a:lstStyle/>
            <a:p>
              <a:endParaRPr lang="en-US" sz="2400"/>
            </a:p>
          </p:txBody>
        </p:sp>
        <p:sp>
          <p:nvSpPr>
            <p:cNvPr id="1200" name="Freeform 1199">
              <a:extLst>
                <a:ext uri="{FF2B5EF4-FFF2-40B4-BE49-F238E27FC236}">
                  <a16:creationId xmlns:a16="http://schemas.microsoft.com/office/drawing/2014/main" id="{A096DE7C-98E9-3F3E-35D3-4E15A8923124}"/>
                </a:ext>
              </a:extLst>
            </p:cNvPr>
            <p:cNvSpPr/>
            <p:nvPr/>
          </p:nvSpPr>
          <p:spPr>
            <a:xfrm>
              <a:off x="28922393"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3183C"/>
            </a:solidFill>
            <a:ln w="9324" cap="flat">
              <a:noFill/>
              <a:prstDash val="solid"/>
              <a:round/>
            </a:ln>
          </p:spPr>
          <p:txBody>
            <a:bodyPr rtlCol="0" anchor="ctr"/>
            <a:lstStyle/>
            <a:p>
              <a:endParaRPr lang="en-US" sz="2400"/>
            </a:p>
          </p:txBody>
        </p:sp>
        <p:sp>
          <p:nvSpPr>
            <p:cNvPr id="1201" name="Freeform 1200">
              <a:extLst>
                <a:ext uri="{FF2B5EF4-FFF2-40B4-BE49-F238E27FC236}">
                  <a16:creationId xmlns:a16="http://schemas.microsoft.com/office/drawing/2014/main" id="{FB35CE9F-50A2-BD06-0BC1-2A6F38AE9A72}"/>
                </a:ext>
              </a:extLst>
            </p:cNvPr>
            <p:cNvSpPr/>
            <p:nvPr/>
          </p:nvSpPr>
          <p:spPr>
            <a:xfrm>
              <a:off x="28954856"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A1A41"/>
            </a:solidFill>
            <a:ln w="9324" cap="flat">
              <a:noFill/>
              <a:prstDash val="solid"/>
              <a:round/>
            </a:ln>
          </p:spPr>
          <p:txBody>
            <a:bodyPr rtlCol="0" anchor="ctr"/>
            <a:lstStyle/>
            <a:p>
              <a:endParaRPr lang="en-US" sz="2400"/>
            </a:p>
          </p:txBody>
        </p:sp>
        <p:sp>
          <p:nvSpPr>
            <p:cNvPr id="1202" name="Freeform 1201">
              <a:extLst>
                <a:ext uri="{FF2B5EF4-FFF2-40B4-BE49-F238E27FC236}">
                  <a16:creationId xmlns:a16="http://schemas.microsoft.com/office/drawing/2014/main" id="{0977B0FE-2B58-334A-6271-8434916FD8F6}"/>
                </a:ext>
              </a:extLst>
            </p:cNvPr>
            <p:cNvSpPr/>
            <p:nvPr/>
          </p:nvSpPr>
          <p:spPr>
            <a:xfrm>
              <a:off x="28987318"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1203" name="Freeform 1202">
              <a:extLst>
                <a:ext uri="{FF2B5EF4-FFF2-40B4-BE49-F238E27FC236}">
                  <a16:creationId xmlns:a16="http://schemas.microsoft.com/office/drawing/2014/main" id="{DDD4AEE4-2DB3-4957-89EC-969C16C54D95}"/>
                </a:ext>
              </a:extLst>
            </p:cNvPr>
            <p:cNvSpPr/>
            <p:nvPr/>
          </p:nvSpPr>
          <p:spPr>
            <a:xfrm>
              <a:off x="29019781"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B1D4A"/>
            </a:solidFill>
            <a:ln w="9324" cap="flat">
              <a:noFill/>
              <a:prstDash val="solid"/>
              <a:round/>
            </a:ln>
          </p:spPr>
          <p:txBody>
            <a:bodyPr rtlCol="0" anchor="ctr"/>
            <a:lstStyle/>
            <a:p>
              <a:endParaRPr lang="en-US" sz="2400"/>
            </a:p>
          </p:txBody>
        </p:sp>
        <p:sp>
          <p:nvSpPr>
            <p:cNvPr id="1204" name="Freeform 1203">
              <a:extLst>
                <a:ext uri="{FF2B5EF4-FFF2-40B4-BE49-F238E27FC236}">
                  <a16:creationId xmlns:a16="http://schemas.microsoft.com/office/drawing/2014/main" id="{BCB43D7C-7F72-4ED2-2E37-A5396F0EF41F}"/>
                </a:ext>
              </a:extLst>
            </p:cNvPr>
            <p:cNvSpPr/>
            <p:nvPr/>
          </p:nvSpPr>
          <p:spPr>
            <a:xfrm>
              <a:off x="2905224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31E4D"/>
            </a:solidFill>
            <a:ln w="9324" cap="flat">
              <a:noFill/>
              <a:prstDash val="solid"/>
              <a:round/>
            </a:ln>
          </p:spPr>
          <p:txBody>
            <a:bodyPr rtlCol="0" anchor="ctr"/>
            <a:lstStyle/>
            <a:p>
              <a:endParaRPr lang="en-US" sz="2400"/>
            </a:p>
          </p:txBody>
        </p:sp>
        <p:sp>
          <p:nvSpPr>
            <p:cNvPr id="1205" name="Freeform 1204">
              <a:extLst>
                <a:ext uri="{FF2B5EF4-FFF2-40B4-BE49-F238E27FC236}">
                  <a16:creationId xmlns:a16="http://schemas.microsoft.com/office/drawing/2014/main" id="{7D085FF3-F8DD-8749-5222-8EB92BEC584C}"/>
                </a:ext>
              </a:extLst>
            </p:cNvPr>
            <p:cNvSpPr/>
            <p:nvPr/>
          </p:nvSpPr>
          <p:spPr>
            <a:xfrm>
              <a:off x="29084706"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1206" name="Freeform 1205">
              <a:extLst>
                <a:ext uri="{FF2B5EF4-FFF2-40B4-BE49-F238E27FC236}">
                  <a16:creationId xmlns:a16="http://schemas.microsoft.com/office/drawing/2014/main" id="{17234283-8E48-62F2-6FEF-374F3406600D}"/>
                </a:ext>
              </a:extLst>
            </p:cNvPr>
            <p:cNvSpPr/>
            <p:nvPr/>
          </p:nvSpPr>
          <p:spPr>
            <a:xfrm>
              <a:off x="2911716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1207" name="Freeform 1206">
              <a:extLst>
                <a:ext uri="{FF2B5EF4-FFF2-40B4-BE49-F238E27FC236}">
                  <a16:creationId xmlns:a16="http://schemas.microsoft.com/office/drawing/2014/main" id="{EA6D1F9E-D121-B360-747F-C68A5D313B74}"/>
                </a:ext>
              </a:extLst>
            </p:cNvPr>
            <p:cNvSpPr/>
            <p:nvPr/>
          </p:nvSpPr>
          <p:spPr>
            <a:xfrm>
              <a:off x="29149631"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208" name="Freeform 1207">
              <a:extLst>
                <a:ext uri="{FF2B5EF4-FFF2-40B4-BE49-F238E27FC236}">
                  <a16:creationId xmlns:a16="http://schemas.microsoft.com/office/drawing/2014/main" id="{FA88B139-2BE0-4CBD-2E94-E657B925B6AF}"/>
                </a:ext>
              </a:extLst>
            </p:cNvPr>
            <p:cNvSpPr/>
            <p:nvPr/>
          </p:nvSpPr>
          <p:spPr>
            <a:xfrm>
              <a:off x="2918209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209" name="Freeform 1208">
              <a:extLst>
                <a:ext uri="{FF2B5EF4-FFF2-40B4-BE49-F238E27FC236}">
                  <a16:creationId xmlns:a16="http://schemas.microsoft.com/office/drawing/2014/main" id="{60610961-1217-7C26-C0A7-489C848495A9}"/>
                </a:ext>
              </a:extLst>
            </p:cNvPr>
            <p:cNvSpPr/>
            <p:nvPr/>
          </p:nvSpPr>
          <p:spPr>
            <a:xfrm>
              <a:off x="2921455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1210" name="Freeform 1209">
              <a:extLst>
                <a:ext uri="{FF2B5EF4-FFF2-40B4-BE49-F238E27FC236}">
                  <a16:creationId xmlns:a16="http://schemas.microsoft.com/office/drawing/2014/main" id="{75E1AE29-7C9D-C02F-7E6E-555C0AA1583A}"/>
                </a:ext>
              </a:extLst>
            </p:cNvPr>
            <p:cNvSpPr/>
            <p:nvPr/>
          </p:nvSpPr>
          <p:spPr>
            <a:xfrm>
              <a:off x="2924701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24" cap="flat">
              <a:noFill/>
              <a:prstDash val="solid"/>
              <a:round/>
            </a:ln>
          </p:spPr>
          <p:txBody>
            <a:bodyPr rtlCol="0" anchor="ctr"/>
            <a:lstStyle/>
            <a:p>
              <a:endParaRPr lang="en-US" sz="2400"/>
            </a:p>
          </p:txBody>
        </p:sp>
        <p:sp>
          <p:nvSpPr>
            <p:cNvPr id="1211" name="Freeform 1210">
              <a:extLst>
                <a:ext uri="{FF2B5EF4-FFF2-40B4-BE49-F238E27FC236}">
                  <a16:creationId xmlns:a16="http://schemas.microsoft.com/office/drawing/2014/main" id="{E7C9D005-943B-A8E3-CE3F-E64C584ADCEF}"/>
                </a:ext>
              </a:extLst>
            </p:cNvPr>
            <p:cNvSpPr/>
            <p:nvPr/>
          </p:nvSpPr>
          <p:spPr>
            <a:xfrm>
              <a:off x="2927948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1212" name="Freeform 1211">
              <a:extLst>
                <a:ext uri="{FF2B5EF4-FFF2-40B4-BE49-F238E27FC236}">
                  <a16:creationId xmlns:a16="http://schemas.microsoft.com/office/drawing/2014/main" id="{AAB7EE7C-3284-11F0-5AFD-7566471F917E}"/>
                </a:ext>
              </a:extLst>
            </p:cNvPr>
            <p:cNvSpPr/>
            <p:nvPr/>
          </p:nvSpPr>
          <p:spPr>
            <a:xfrm>
              <a:off x="2931194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213" name="Freeform 1212">
              <a:extLst>
                <a:ext uri="{FF2B5EF4-FFF2-40B4-BE49-F238E27FC236}">
                  <a16:creationId xmlns:a16="http://schemas.microsoft.com/office/drawing/2014/main" id="{C0C273EE-0CCB-A727-7C20-052F7D82A751}"/>
                </a:ext>
              </a:extLst>
            </p:cNvPr>
            <p:cNvSpPr/>
            <p:nvPr/>
          </p:nvSpPr>
          <p:spPr>
            <a:xfrm>
              <a:off x="2934440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1214" name="Freeform 1213">
              <a:extLst>
                <a:ext uri="{FF2B5EF4-FFF2-40B4-BE49-F238E27FC236}">
                  <a16:creationId xmlns:a16="http://schemas.microsoft.com/office/drawing/2014/main" id="{E40D10D6-BE18-AA53-EA6E-6707D672D377}"/>
                </a:ext>
              </a:extLst>
            </p:cNvPr>
            <p:cNvSpPr/>
            <p:nvPr/>
          </p:nvSpPr>
          <p:spPr>
            <a:xfrm>
              <a:off x="29376870"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1215" name="Freeform 1214">
              <a:extLst>
                <a:ext uri="{FF2B5EF4-FFF2-40B4-BE49-F238E27FC236}">
                  <a16:creationId xmlns:a16="http://schemas.microsoft.com/office/drawing/2014/main" id="{1BC87074-05E5-9081-9183-54A5E8371592}"/>
                </a:ext>
              </a:extLst>
            </p:cNvPr>
            <p:cNvSpPr/>
            <p:nvPr/>
          </p:nvSpPr>
          <p:spPr>
            <a:xfrm>
              <a:off x="2940933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1216" name="Freeform 1215">
              <a:extLst>
                <a:ext uri="{FF2B5EF4-FFF2-40B4-BE49-F238E27FC236}">
                  <a16:creationId xmlns:a16="http://schemas.microsoft.com/office/drawing/2014/main" id="{D03C94EE-68E7-2E4A-3AC8-3FF97281EA4A}"/>
                </a:ext>
              </a:extLst>
            </p:cNvPr>
            <p:cNvSpPr/>
            <p:nvPr/>
          </p:nvSpPr>
          <p:spPr>
            <a:xfrm>
              <a:off x="29441795"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1217" name="Freeform 1216">
              <a:extLst>
                <a:ext uri="{FF2B5EF4-FFF2-40B4-BE49-F238E27FC236}">
                  <a16:creationId xmlns:a16="http://schemas.microsoft.com/office/drawing/2014/main" id="{F7600E11-3C2C-80C6-6E7C-7B61BF5933A2}"/>
                </a:ext>
              </a:extLst>
            </p:cNvPr>
            <p:cNvSpPr/>
            <p:nvPr/>
          </p:nvSpPr>
          <p:spPr>
            <a:xfrm>
              <a:off x="2947425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1218" name="Freeform 1217">
              <a:extLst>
                <a:ext uri="{FF2B5EF4-FFF2-40B4-BE49-F238E27FC236}">
                  <a16:creationId xmlns:a16="http://schemas.microsoft.com/office/drawing/2014/main" id="{36642A3D-5131-12EC-122F-ABD90B8D6C62}"/>
                </a:ext>
              </a:extLst>
            </p:cNvPr>
            <p:cNvSpPr/>
            <p:nvPr/>
          </p:nvSpPr>
          <p:spPr>
            <a:xfrm>
              <a:off x="29506720"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1219" name="Freeform 1218">
              <a:extLst>
                <a:ext uri="{FF2B5EF4-FFF2-40B4-BE49-F238E27FC236}">
                  <a16:creationId xmlns:a16="http://schemas.microsoft.com/office/drawing/2014/main" id="{B3F4A557-B917-9F25-3492-9F3B5AAF3C1A}"/>
                </a:ext>
              </a:extLst>
            </p:cNvPr>
            <p:cNvSpPr/>
            <p:nvPr/>
          </p:nvSpPr>
          <p:spPr>
            <a:xfrm>
              <a:off x="29539183"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1220" name="Freeform 1219">
              <a:extLst>
                <a:ext uri="{FF2B5EF4-FFF2-40B4-BE49-F238E27FC236}">
                  <a16:creationId xmlns:a16="http://schemas.microsoft.com/office/drawing/2014/main" id="{0CDF2A2C-FBD0-DF0F-DAD9-0137E5F890FB}"/>
                </a:ext>
              </a:extLst>
            </p:cNvPr>
            <p:cNvSpPr/>
            <p:nvPr/>
          </p:nvSpPr>
          <p:spPr>
            <a:xfrm>
              <a:off x="29571645"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1221" name="Freeform 1220">
              <a:extLst>
                <a:ext uri="{FF2B5EF4-FFF2-40B4-BE49-F238E27FC236}">
                  <a16:creationId xmlns:a16="http://schemas.microsoft.com/office/drawing/2014/main" id="{69F6AE1A-11C2-16DA-9005-515B80042538}"/>
                </a:ext>
              </a:extLst>
            </p:cNvPr>
            <p:cNvSpPr/>
            <p:nvPr/>
          </p:nvSpPr>
          <p:spPr>
            <a:xfrm>
              <a:off x="29604108"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1222" name="Freeform 1221">
              <a:extLst>
                <a:ext uri="{FF2B5EF4-FFF2-40B4-BE49-F238E27FC236}">
                  <a16:creationId xmlns:a16="http://schemas.microsoft.com/office/drawing/2014/main" id="{666614B5-A859-85AF-A941-0311465B5AD5}"/>
                </a:ext>
              </a:extLst>
            </p:cNvPr>
            <p:cNvSpPr/>
            <p:nvPr/>
          </p:nvSpPr>
          <p:spPr>
            <a:xfrm>
              <a:off x="29636570"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1223" name="Freeform 1222">
              <a:extLst>
                <a:ext uri="{FF2B5EF4-FFF2-40B4-BE49-F238E27FC236}">
                  <a16:creationId xmlns:a16="http://schemas.microsoft.com/office/drawing/2014/main" id="{F351FF94-C4C5-BC19-6E12-CDA0C8EDB33B}"/>
                </a:ext>
              </a:extLst>
            </p:cNvPr>
            <p:cNvSpPr/>
            <p:nvPr/>
          </p:nvSpPr>
          <p:spPr>
            <a:xfrm>
              <a:off x="29669033"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1224" name="Freeform 1223">
              <a:extLst>
                <a:ext uri="{FF2B5EF4-FFF2-40B4-BE49-F238E27FC236}">
                  <a16:creationId xmlns:a16="http://schemas.microsoft.com/office/drawing/2014/main" id="{C953B077-34B0-0F2F-31C6-73E2D93B4A3F}"/>
                </a:ext>
              </a:extLst>
            </p:cNvPr>
            <p:cNvSpPr/>
            <p:nvPr/>
          </p:nvSpPr>
          <p:spPr>
            <a:xfrm>
              <a:off x="29701496" y="20108631"/>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1225" name="Freeform 1224">
              <a:extLst>
                <a:ext uri="{FF2B5EF4-FFF2-40B4-BE49-F238E27FC236}">
                  <a16:creationId xmlns:a16="http://schemas.microsoft.com/office/drawing/2014/main" id="{3010BB19-B8D8-F8D9-F2CA-5818E1935E4D}"/>
                </a:ext>
              </a:extLst>
            </p:cNvPr>
            <p:cNvSpPr/>
            <p:nvPr/>
          </p:nvSpPr>
          <p:spPr>
            <a:xfrm>
              <a:off x="29733963" y="20108631"/>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1226" name="Freeform 1225">
              <a:extLst>
                <a:ext uri="{FF2B5EF4-FFF2-40B4-BE49-F238E27FC236}">
                  <a16:creationId xmlns:a16="http://schemas.microsoft.com/office/drawing/2014/main" id="{A64CAC68-ED3E-901D-191E-5CC15E9979B2}"/>
                </a:ext>
              </a:extLst>
            </p:cNvPr>
            <p:cNvSpPr/>
            <p:nvPr/>
          </p:nvSpPr>
          <p:spPr>
            <a:xfrm>
              <a:off x="28792543"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81535"/>
            </a:solidFill>
            <a:ln w="9324" cap="flat">
              <a:noFill/>
              <a:prstDash val="solid"/>
              <a:round/>
            </a:ln>
          </p:spPr>
          <p:txBody>
            <a:bodyPr rtlCol="0" anchor="ctr"/>
            <a:lstStyle/>
            <a:p>
              <a:endParaRPr lang="en-US" sz="2400"/>
            </a:p>
          </p:txBody>
        </p:sp>
        <p:sp>
          <p:nvSpPr>
            <p:cNvPr id="1227" name="Freeform 1226">
              <a:extLst>
                <a:ext uri="{FF2B5EF4-FFF2-40B4-BE49-F238E27FC236}">
                  <a16:creationId xmlns:a16="http://schemas.microsoft.com/office/drawing/2014/main" id="{D44F19F4-7FD1-97A5-B53A-A67F4A2E8CFE}"/>
                </a:ext>
              </a:extLst>
            </p:cNvPr>
            <p:cNvSpPr/>
            <p:nvPr/>
          </p:nvSpPr>
          <p:spPr>
            <a:xfrm>
              <a:off x="28825005"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B1637"/>
            </a:solidFill>
            <a:ln w="9324" cap="flat">
              <a:noFill/>
              <a:prstDash val="solid"/>
              <a:round/>
            </a:ln>
          </p:spPr>
          <p:txBody>
            <a:bodyPr rtlCol="0" anchor="ctr"/>
            <a:lstStyle/>
            <a:p>
              <a:endParaRPr lang="en-US" sz="2400"/>
            </a:p>
          </p:txBody>
        </p:sp>
        <p:sp>
          <p:nvSpPr>
            <p:cNvPr id="1228" name="Freeform 1227">
              <a:extLst>
                <a:ext uri="{FF2B5EF4-FFF2-40B4-BE49-F238E27FC236}">
                  <a16:creationId xmlns:a16="http://schemas.microsoft.com/office/drawing/2014/main" id="{1128D086-C8BA-7DFC-3200-C92C2112DD78}"/>
                </a:ext>
              </a:extLst>
            </p:cNvPr>
            <p:cNvSpPr/>
            <p:nvPr/>
          </p:nvSpPr>
          <p:spPr>
            <a:xfrm>
              <a:off x="28857468"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2E1739"/>
            </a:solidFill>
            <a:ln w="9324" cap="flat">
              <a:noFill/>
              <a:prstDash val="solid"/>
              <a:round/>
            </a:ln>
          </p:spPr>
          <p:txBody>
            <a:bodyPr rtlCol="0" anchor="ctr"/>
            <a:lstStyle/>
            <a:p>
              <a:endParaRPr lang="en-US" sz="2400"/>
            </a:p>
          </p:txBody>
        </p:sp>
        <p:sp>
          <p:nvSpPr>
            <p:cNvPr id="1229" name="Freeform 1228">
              <a:extLst>
                <a:ext uri="{FF2B5EF4-FFF2-40B4-BE49-F238E27FC236}">
                  <a16:creationId xmlns:a16="http://schemas.microsoft.com/office/drawing/2014/main" id="{1058205C-6EC6-2A98-FBAF-B85227A7FD79}"/>
                </a:ext>
              </a:extLst>
            </p:cNvPr>
            <p:cNvSpPr/>
            <p:nvPr/>
          </p:nvSpPr>
          <p:spPr>
            <a:xfrm>
              <a:off x="28889931"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3183C"/>
            </a:solidFill>
            <a:ln w="9324" cap="flat">
              <a:noFill/>
              <a:prstDash val="solid"/>
              <a:round/>
            </a:ln>
          </p:spPr>
          <p:txBody>
            <a:bodyPr rtlCol="0" anchor="ctr"/>
            <a:lstStyle/>
            <a:p>
              <a:endParaRPr lang="en-US" sz="2400"/>
            </a:p>
          </p:txBody>
        </p:sp>
        <p:sp>
          <p:nvSpPr>
            <p:cNvPr id="1230" name="Freeform 1229">
              <a:extLst>
                <a:ext uri="{FF2B5EF4-FFF2-40B4-BE49-F238E27FC236}">
                  <a16:creationId xmlns:a16="http://schemas.microsoft.com/office/drawing/2014/main" id="{F0661726-1F8F-5123-6F67-F199241027B4}"/>
                </a:ext>
              </a:extLst>
            </p:cNvPr>
            <p:cNvSpPr/>
            <p:nvPr/>
          </p:nvSpPr>
          <p:spPr>
            <a:xfrm>
              <a:off x="28922393"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A1A41"/>
            </a:solidFill>
            <a:ln w="9324" cap="flat">
              <a:noFill/>
              <a:prstDash val="solid"/>
              <a:round/>
            </a:ln>
          </p:spPr>
          <p:txBody>
            <a:bodyPr rtlCol="0" anchor="ctr"/>
            <a:lstStyle/>
            <a:p>
              <a:endParaRPr lang="en-US" sz="2400"/>
            </a:p>
          </p:txBody>
        </p:sp>
        <p:sp>
          <p:nvSpPr>
            <p:cNvPr id="1231" name="Freeform 1230">
              <a:extLst>
                <a:ext uri="{FF2B5EF4-FFF2-40B4-BE49-F238E27FC236}">
                  <a16:creationId xmlns:a16="http://schemas.microsoft.com/office/drawing/2014/main" id="{50C5522C-9B7A-FE83-C794-192CFF4FF824}"/>
                </a:ext>
              </a:extLst>
            </p:cNvPr>
            <p:cNvSpPr/>
            <p:nvPr/>
          </p:nvSpPr>
          <p:spPr>
            <a:xfrm>
              <a:off x="28954856"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1232" name="Freeform 1231">
              <a:extLst>
                <a:ext uri="{FF2B5EF4-FFF2-40B4-BE49-F238E27FC236}">
                  <a16:creationId xmlns:a16="http://schemas.microsoft.com/office/drawing/2014/main" id="{525FF370-8F20-0FE3-CDBA-BE3886471FC8}"/>
                </a:ext>
              </a:extLst>
            </p:cNvPr>
            <p:cNvSpPr/>
            <p:nvPr/>
          </p:nvSpPr>
          <p:spPr>
            <a:xfrm>
              <a:off x="28987318"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91D49"/>
            </a:solidFill>
            <a:ln w="9324" cap="flat">
              <a:noFill/>
              <a:prstDash val="solid"/>
              <a:round/>
            </a:ln>
          </p:spPr>
          <p:txBody>
            <a:bodyPr rtlCol="0" anchor="ctr"/>
            <a:lstStyle/>
            <a:p>
              <a:endParaRPr lang="en-US" sz="2400"/>
            </a:p>
          </p:txBody>
        </p:sp>
        <p:sp>
          <p:nvSpPr>
            <p:cNvPr id="1233" name="Freeform 1232">
              <a:extLst>
                <a:ext uri="{FF2B5EF4-FFF2-40B4-BE49-F238E27FC236}">
                  <a16:creationId xmlns:a16="http://schemas.microsoft.com/office/drawing/2014/main" id="{4D0027BD-EEA9-F0F8-2AEC-4B41952B9D73}"/>
                </a:ext>
              </a:extLst>
            </p:cNvPr>
            <p:cNvSpPr/>
            <p:nvPr/>
          </p:nvSpPr>
          <p:spPr>
            <a:xfrm>
              <a:off x="29019781"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31E4D"/>
            </a:solidFill>
            <a:ln w="9324" cap="flat">
              <a:noFill/>
              <a:prstDash val="solid"/>
              <a:round/>
            </a:ln>
          </p:spPr>
          <p:txBody>
            <a:bodyPr rtlCol="0" anchor="ctr"/>
            <a:lstStyle/>
            <a:p>
              <a:endParaRPr lang="en-US" sz="2400"/>
            </a:p>
          </p:txBody>
        </p:sp>
        <p:sp>
          <p:nvSpPr>
            <p:cNvPr id="1234" name="Freeform 1233">
              <a:extLst>
                <a:ext uri="{FF2B5EF4-FFF2-40B4-BE49-F238E27FC236}">
                  <a16:creationId xmlns:a16="http://schemas.microsoft.com/office/drawing/2014/main" id="{3076BDD1-5074-79E2-EBC2-8EFA849D3489}"/>
                </a:ext>
              </a:extLst>
            </p:cNvPr>
            <p:cNvSpPr/>
            <p:nvPr/>
          </p:nvSpPr>
          <p:spPr>
            <a:xfrm>
              <a:off x="2905224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1235" name="Freeform 1234">
              <a:extLst>
                <a:ext uri="{FF2B5EF4-FFF2-40B4-BE49-F238E27FC236}">
                  <a16:creationId xmlns:a16="http://schemas.microsoft.com/office/drawing/2014/main" id="{80AF41EE-0018-0795-0E0E-0483FCBE2169}"/>
                </a:ext>
              </a:extLst>
            </p:cNvPr>
            <p:cNvSpPr/>
            <p:nvPr/>
          </p:nvSpPr>
          <p:spPr>
            <a:xfrm>
              <a:off x="29084706"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1236" name="Freeform 1235">
              <a:extLst>
                <a:ext uri="{FF2B5EF4-FFF2-40B4-BE49-F238E27FC236}">
                  <a16:creationId xmlns:a16="http://schemas.microsoft.com/office/drawing/2014/main" id="{4A0A3400-22B7-FA7D-98D2-DD7FCDEC634B}"/>
                </a:ext>
              </a:extLst>
            </p:cNvPr>
            <p:cNvSpPr/>
            <p:nvPr/>
          </p:nvSpPr>
          <p:spPr>
            <a:xfrm>
              <a:off x="2911716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237" name="Freeform 1236">
              <a:extLst>
                <a:ext uri="{FF2B5EF4-FFF2-40B4-BE49-F238E27FC236}">
                  <a16:creationId xmlns:a16="http://schemas.microsoft.com/office/drawing/2014/main" id="{9B15052E-3139-710B-B43F-E9191B24896B}"/>
                </a:ext>
              </a:extLst>
            </p:cNvPr>
            <p:cNvSpPr/>
            <p:nvPr/>
          </p:nvSpPr>
          <p:spPr>
            <a:xfrm>
              <a:off x="29149631"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1238" name="Freeform 1237">
              <a:extLst>
                <a:ext uri="{FF2B5EF4-FFF2-40B4-BE49-F238E27FC236}">
                  <a16:creationId xmlns:a16="http://schemas.microsoft.com/office/drawing/2014/main" id="{A0E96FB2-4BEE-BD24-5828-D1E810E8BA21}"/>
                </a:ext>
              </a:extLst>
            </p:cNvPr>
            <p:cNvSpPr/>
            <p:nvPr/>
          </p:nvSpPr>
          <p:spPr>
            <a:xfrm>
              <a:off x="2918209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1239" name="Freeform 1238">
              <a:extLst>
                <a:ext uri="{FF2B5EF4-FFF2-40B4-BE49-F238E27FC236}">
                  <a16:creationId xmlns:a16="http://schemas.microsoft.com/office/drawing/2014/main" id="{51D3EB24-FE52-DF98-1F92-7C81D81E5966}"/>
                </a:ext>
              </a:extLst>
            </p:cNvPr>
            <p:cNvSpPr/>
            <p:nvPr/>
          </p:nvSpPr>
          <p:spPr>
            <a:xfrm>
              <a:off x="2921455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1240" name="Freeform 1239">
              <a:extLst>
                <a:ext uri="{FF2B5EF4-FFF2-40B4-BE49-F238E27FC236}">
                  <a16:creationId xmlns:a16="http://schemas.microsoft.com/office/drawing/2014/main" id="{F86E975C-A1D7-0100-0E60-E417647EFC11}"/>
                </a:ext>
              </a:extLst>
            </p:cNvPr>
            <p:cNvSpPr/>
            <p:nvPr/>
          </p:nvSpPr>
          <p:spPr>
            <a:xfrm>
              <a:off x="2924701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1241" name="Freeform 1240">
              <a:extLst>
                <a:ext uri="{FF2B5EF4-FFF2-40B4-BE49-F238E27FC236}">
                  <a16:creationId xmlns:a16="http://schemas.microsoft.com/office/drawing/2014/main" id="{726541E8-A15E-0964-3A57-AFEF3C6AD0D5}"/>
                </a:ext>
              </a:extLst>
            </p:cNvPr>
            <p:cNvSpPr/>
            <p:nvPr/>
          </p:nvSpPr>
          <p:spPr>
            <a:xfrm>
              <a:off x="2927948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1242" name="Freeform 1241">
              <a:extLst>
                <a:ext uri="{FF2B5EF4-FFF2-40B4-BE49-F238E27FC236}">
                  <a16:creationId xmlns:a16="http://schemas.microsoft.com/office/drawing/2014/main" id="{3CBD0FC6-58BD-0151-26B2-073B13525C0C}"/>
                </a:ext>
              </a:extLst>
            </p:cNvPr>
            <p:cNvSpPr/>
            <p:nvPr/>
          </p:nvSpPr>
          <p:spPr>
            <a:xfrm>
              <a:off x="2931194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1243" name="Freeform 1242">
              <a:extLst>
                <a:ext uri="{FF2B5EF4-FFF2-40B4-BE49-F238E27FC236}">
                  <a16:creationId xmlns:a16="http://schemas.microsoft.com/office/drawing/2014/main" id="{54D666FA-0195-ADED-932F-EB08E6A69968}"/>
                </a:ext>
              </a:extLst>
            </p:cNvPr>
            <p:cNvSpPr/>
            <p:nvPr/>
          </p:nvSpPr>
          <p:spPr>
            <a:xfrm>
              <a:off x="2934440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1244" name="Freeform 1243">
              <a:extLst>
                <a:ext uri="{FF2B5EF4-FFF2-40B4-BE49-F238E27FC236}">
                  <a16:creationId xmlns:a16="http://schemas.microsoft.com/office/drawing/2014/main" id="{4C2BBFDA-C96A-A29F-80FC-E58BB221267C}"/>
                </a:ext>
              </a:extLst>
            </p:cNvPr>
            <p:cNvSpPr/>
            <p:nvPr/>
          </p:nvSpPr>
          <p:spPr>
            <a:xfrm>
              <a:off x="29376870"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1245" name="Freeform 1244">
              <a:extLst>
                <a:ext uri="{FF2B5EF4-FFF2-40B4-BE49-F238E27FC236}">
                  <a16:creationId xmlns:a16="http://schemas.microsoft.com/office/drawing/2014/main" id="{5879A840-C3B5-2D56-B2EA-5373D3934BA6}"/>
                </a:ext>
              </a:extLst>
            </p:cNvPr>
            <p:cNvSpPr/>
            <p:nvPr/>
          </p:nvSpPr>
          <p:spPr>
            <a:xfrm>
              <a:off x="2940933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1246" name="Freeform 1245">
              <a:extLst>
                <a:ext uri="{FF2B5EF4-FFF2-40B4-BE49-F238E27FC236}">
                  <a16:creationId xmlns:a16="http://schemas.microsoft.com/office/drawing/2014/main" id="{7FFC2F38-D924-1E6E-EE4D-052FE247AB1B}"/>
                </a:ext>
              </a:extLst>
            </p:cNvPr>
            <p:cNvSpPr/>
            <p:nvPr/>
          </p:nvSpPr>
          <p:spPr>
            <a:xfrm>
              <a:off x="29441795"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1247" name="Freeform 1246">
              <a:extLst>
                <a:ext uri="{FF2B5EF4-FFF2-40B4-BE49-F238E27FC236}">
                  <a16:creationId xmlns:a16="http://schemas.microsoft.com/office/drawing/2014/main" id="{7E4293E0-2849-624E-A997-98F131A46033}"/>
                </a:ext>
              </a:extLst>
            </p:cNvPr>
            <p:cNvSpPr/>
            <p:nvPr/>
          </p:nvSpPr>
          <p:spPr>
            <a:xfrm>
              <a:off x="2947425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1248" name="Freeform 1247">
              <a:extLst>
                <a:ext uri="{FF2B5EF4-FFF2-40B4-BE49-F238E27FC236}">
                  <a16:creationId xmlns:a16="http://schemas.microsoft.com/office/drawing/2014/main" id="{029546EE-DAEA-CC45-A2C3-8162E11E85D8}"/>
                </a:ext>
              </a:extLst>
            </p:cNvPr>
            <p:cNvSpPr/>
            <p:nvPr/>
          </p:nvSpPr>
          <p:spPr>
            <a:xfrm>
              <a:off x="29506720"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1249" name="Freeform 1248">
              <a:extLst>
                <a:ext uri="{FF2B5EF4-FFF2-40B4-BE49-F238E27FC236}">
                  <a16:creationId xmlns:a16="http://schemas.microsoft.com/office/drawing/2014/main" id="{3122E1CF-E1E0-66F9-0A1E-37CD48E6684F}"/>
                </a:ext>
              </a:extLst>
            </p:cNvPr>
            <p:cNvSpPr/>
            <p:nvPr/>
          </p:nvSpPr>
          <p:spPr>
            <a:xfrm>
              <a:off x="29539183"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24" cap="flat">
              <a:noFill/>
              <a:prstDash val="solid"/>
              <a:round/>
            </a:ln>
          </p:spPr>
          <p:txBody>
            <a:bodyPr rtlCol="0" anchor="ctr"/>
            <a:lstStyle/>
            <a:p>
              <a:endParaRPr lang="en-US" sz="2400"/>
            </a:p>
          </p:txBody>
        </p:sp>
        <p:sp>
          <p:nvSpPr>
            <p:cNvPr id="1250" name="Freeform 1249">
              <a:extLst>
                <a:ext uri="{FF2B5EF4-FFF2-40B4-BE49-F238E27FC236}">
                  <a16:creationId xmlns:a16="http://schemas.microsoft.com/office/drawing/2014/main" id="{749233F6-25B2-3B4F-0B41-474A4E996340}"/>
                </a:ext>
              </a:extLst>
            </p:cNvPr>
            <p:cNvSpPr/>
            <p:nvPr/>
          </p:nvSpPr>
          <p:spPr>
            <a:xfrm>
              <a:off x="29571645"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24" cap="flat">
              <a:noFill/>
              <a:prstDash val="solid"/>
              <a:round/>
            </a:ln>
          </p:spPr>
          <p:txBody>
            <a:bodyPr rtlCol="0" anchor="ctr"/>
            <a:lstStyle/>
            <a:p>
              <a:endParaRPr lang="en-US" sz="2400"/>
            </a:p>
          </p:txBody>
        </p:sp>
        <p:sp>
          <p:nvSpPr>
            <p:cNvPr id="1251" name="Freeform 1250">
              <a:extLst>
                <a:ext uri="{FF2B5EF4-FFF2-40B4-BE49-F238E27FC236}">
                  <a16:creationId xmlns:a16="http://schemas.microsoft.com/office/drawing/2014/main" id="{7D3CCD92-71E8-ACA7-4BCB-5DAC0DF27DEA}"/>
                </a:ext>
              </a:extLst>
            </p:cNvPr>
            <p:cNvSpPr/>
            <p:nvPr/>
          </p:nvSpPr>
          <p:spPr>
            <a:xfrm>
              <a:off x="29604108"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24" cap="flat">
              <a:noFill/>
              <a:prstDash val="solid"/>
              <a:round/>
            </a:ln>
          </p:spPr>
          <p:txBody>
            <a:bodyPr rtlCol="0" anchor="ctr"/>
            <a:lstStyle/>
            <a:p>
              <a:endParaRPr lang="en-US" sz="2400"/>
            </a:p>
          </p:txBody>
        </p:sp>
        <p:sp>
          <p:nvSpPr>
            <p:cNvPr id="1252" name="Freeform 1251">
              <a:extLst>
                <a:ext uri="{FF2B5EF4-FFF2-40B4-BE49-F238E27FC236}">
                  <a16:creationId xmlns:a16="http://schemas.microsoft.com/office/drawing/2014/main" id="{5AD77FBB-659D-C17B-3E83-21485E462CB5}"/>
                </a:ext>
              </a:extLst>
            </p:cNvPr>
            <p:cNvSpPr/>
            <p:nvPr/>
          </p:nvSpPr>
          <p:spPr>
            <a:xfrm>
              <a:off x="29636570"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24" cap="flat">
              <a:noFill/>
              <a:prstDash val="solid"/>
              <a:round/>
            </a:ln>
          </p:spPr>
          <p:txBody>
            <a:bodyPr rtlCol="0" anchor="ctr"/>
            <a:lstStyle/>
            <a:p>
              <a:endParaRPr lang="en-US" sz="2400"/>
            </a:p>
          </p:txBody>
        </p:sp>
        <p:sp>
          <p:nvSpPr>
            <p:cNvPr id="1253" name="Freeform 1252">
              <a:extLst>
                <a:ext uri="{FF2B5EF4-FFF2-40B4-BE49-F238E27FC236}">
                  <a16:creationId xmlns:a16="http://schemas.microsoft.com/office/drawing/2014/main" id="{75E16420-756A-9BD1-E885-EB1036E5D1C7}"/>
                </a:ext>
              </a:extLst>
            </p:cNvPr>
            <p:cNvSpPr/>
            <p:nvPr/>
          </p:nvSpPr>
          <p:spPr>
            <a:xfrm>
              <a:off x="29669033"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1254" name="Freeform 1253">
              <a:extLst>
                <a:ext uri="{FF2B5EF4-FFF2-40B4-BE49-F238E27FC236}">
                  <a16:creationId xmlns:a16="http://schemas.microsoft.com/office/drawing/2014/main" id="{32515F23-C028-6894-5BF8-ADE1019459A3}"/>
                </a:ext>
              </a:extLst>
            </p:cNvPr>
            <p:cNvSpPr/>
            <p:nvPr/>
          </p:nvSpPr>
          <p:spPr>
            <a:xfrm>
              <a:off x="29701496" y="20141279"/>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1255" name="Freeform 1254">
              <a:extLst>
                <a:ext uri="{FF2B5EF4-FFF2-40B4-BE49-F238E27FC236}">
                  <a16:creationId xmlns:a16="http://schemas.microsoft.com/office/drawing/2014/main" id="{329A85A4-723A-3F04-83D6-974A40B94C57}"/>
                </a:ext>
              </a:extLst>
            </p:cNvPr>
            <p:cNvSpPr/>
            <p:nvPr/>
          </p:nvSpPr>
          <p:spPr>
            <a:xfrm>
              <a:off x="29733963" y="20141279"/>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1256" name="Freeform 1255">
              <a:extLst>
                <a:ext uri="{FF2B5EF4-FFF2-40B4-BE49-F238E27FC236}">
                  <a16:creationId xmlns:a16="http://schemas.microsoft.com/office/drawing/2014/main" id="{A565CBD0-BA1D-023B-0CEC-48727910BC0E}"/>
                </a:ext>
              </a:extLst>
            </p:cNvPr>
            <p:cNvSpPr/>
            <p:nvPr/>
          </p:nvSpPr>
          <p:spPr>
            <a:xfrm>
              <a:off x="28792543"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0173A"/>
            </a:solidFill>
            <a:ln w="9324" cap="flat">
              <a:noFill/>
              <a:prstDash val="solid"/>
              <a:round/>
            </a:ln>
          </p:spPr>
          <p:txBody>
            <a:bodyPr rtlCol="0" anchor="ctr"/>
            <a:lstStyle/>
            <a:p>
              <a:endParaRPr lang="en-US" sz="2400"/>
            </a:p>
          </p:txBody>
        </p:sp>
        <p:sp>
          <p:nvSpPr>
            <p:cNvPr id="1257" name="Freeform 1256">
              <a:extLst>
                <a:ext uri="{FF2B5EF4-FFF2-40B4-BE49-F238E27FC236}">
                  <a16:creationId xmlns:a16="http://schemas.microsoft.com/office/drawing/2014/main" id="{1510AD18-4D64-226D-E9D2-6E9E45A5DD7B}"/>
                </a:ext>
              </a:extLst>
            </p:cNvPr>
            <p:cNvSpPr/>
            <p:nvPr/>
          </p:nvSpPr>
          <p:spPr>
            <a:xfrm>
              <a:off x="28825005"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1183B"/>
            </a:solidFill>
            <a:ln w="9324" cap="flat">
              <a:noFill/>
              <a:prstDash val="solid"/>
              <a:round/>
            </a:ln>
          </p:spPr>
          <p:txBody>
            <a:bodyPr rtlCol="0" anchor="ctr"/>
            <a:lstStyle/>
            <a:p>
              <a:endParaRPr lang="en-US" sz="2400"/>
            </a:p>
          </p:txBody>
        </p:sp>
        <p:sp>
          <p:nvSpPr>
            <p:cNvPr id="1258" name="Freeform 1257">
              <a:extLst>
                <a:ext uri="{FF2B5EF4-FFF2-40B4-BE49-F238E27FC236}">
                  <a16:creationId xmlns:a16="http://schemas.microsoft.com/office/drawing/2014/main" id="{F9F90EF9-8DD1-0019-2758-D963C0670A3D}"/>
                </a:ext>
              </a:extLst>
            </p:cNvPr>
            <p:cNvSpPr/>
            <p:nvPr/>
          </p:nvSpPr>
          <p:spPr>
            <a:xfrm>
              <a:off x="28857468"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4193D"/>
            </a:solidFill>
            <a:ln w="9324" cap="flat">
              <a:noFill/>
              <a:prstDash val="solid"/>
              <a:round/>
            </a:ln>
          </p:spPr>
          <p:txBody>
            <a:bodyPr rtlCol="0" anchor="ctr"/>
            <a:lstStyle/>
            <a:p>
              <a:endParaRPr lang="en-US" sz="2400"/>
            </a:p>
          </p:txBody>
        </p:sp>
        <p:sp>
          <p:nvSpPr>
            <p:cNvPr id="1259" name="Freeform 1258">
              <a:extLst>
                <a:ext uri="{FF2B5EF4-FFF2-40B4-BE49-F238E27FC236}">
                  <a16:creationId xmlns:a16="http://schemas.microsoft.com/office/drawing/2014/main" id="{ECC771A5-2A82-3533-94AD-288C64325268}"/>
                </a:ext>
              </a:extLst>
            </p:cNvPr>
            <p:cNvSpPr/>
            <p:nvPr/>
          </p:nvSpPr>
          <p:spPr>
            <a:xfrm>
              <a:off x="28889931"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A1A41"/>
            </a:solidFill>
            <a:ln w="9324" cap="flat">
              <a:noFill/>
              <a:prstDash val="solid"/>
              <a:round/>
            </a:ln>
          </p:spPr>
          <p:txBody>
            <a:bodyPr rtlCol="0" anchor="ctr"/>
            <a:lstStyle/>
            <a:p>
              <a:endParaRPr lang="en-US" sz="2400"/>
            </a:p>
          </p:txBody>
        </p:sp>
        <p:sp>
          <p:nvSpPr>
            <p:cNvPr id="1260" name="Freeform 1259">
              <a:extLst>
                <a:ext uri="{FF2B5EF4-FFF2-40B4-BE49-F238E27FC236}">
                  <a16:creationId xmlns:a16="http://schemas.microsoft.com/office/drawing/2014/main" id="{1800A081-6172-B17A-0F2B-EFCC61CF06C6}"/>
                </a:ext>
              </a:extLst>
            </p:cNvPr>
            <p:cNvSpPr/>
            <p:nvPr/>
          </p:nvSpPr>
          <p:spPr>
            <a:xfrm>
              <a:off x="28922393"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1261" name="Freeform 1260">
              <a:extLst>
                <a:ext uri="{FF2B5EF4-FFF2-40B4-BE49-F238E27FC236}">
                  <a16:creationId xmlns:a16="http://schemas.microsoft.com/office/drawing/2014/main" id="{9D44C32E-9DA6-D967-481F-420BD2D477FD}"/>
                </a:ext>
              </a:extLst>
            </p:cNvPr>
            <p:cNvSpPr/>
            <p:nvPr/>
          </p:nvSpPr>
          <p:spPr>
            <a:xfrm>
              <a:off x="28954856"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91D49"/>
            </a:solidFill>
            <a:ln w="9324" cap="flat">
              <a:noFill/>
              <a:prstDash val="solid"/>
              <a:round/>
            </a:ln>
          </p:spPr>
          <p:txBody>
            <a:bodyPr rtlCol="0" anchor="ctr"/>
            <a:lstStyle/>
            <a:p>
              <a:endParaRPr lang="en-US" sz="2400"/>
            </a:p>
          </p:txBody>
        </p:sp>
        <p:sp>
          <p:nvSpPr>
            <p:cNvPr id="1262" name="Freeform 1261">
              <a:extLst>
                <a:ext uri="{FF2B5EF4-FFF2-40B4-BE49-F238E27FC236}">
                  <a16:creationId xmlns:a16="http://schemas.microsoft.com/office/drawing/2014/main" id="{6ECE2A4A-C557-67D3-E3B1-5856101E5A0B}"/>
                </a:ext>
              </a:extLst>
            </p:cNvPr>
            <p:cNvSpPr/>
            <p:nvPr/>
          </p:nvSpPr>
          <p:spPr>
            <a:xfrm>
              <a:off x="28987318"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24" cap="flat">
              <a:noFill/>
              <a:prstDash val="solid"/>
              <a:round/>
            </a:ln>
          </p:spPr>
          <p:txBody>
            <a:bodyPr rtlCol="0" anchor="ctr"/>
            <a:lstStyle/>
            <a:p>
              <a:endParaRPr lang="en-US" sz="2400"/>
            </a:p>
          </p:txBody>
        </p:sp>
        <p:sp>
          <p:nvSpPr>
            <p:cNvPr id="1263" name="Freeform 1262">
              <a:extLst>
                <a:ext uri="{FF2B5EF4-FFF2-40B4-BE49-F238E27FC236}">
                  <a16:creationId xmlns:a16="http://schemas.microsoft.com/office/drawing/2014/main" id="{C50E9232-22AC-1029-3397-C19DA2C4EAA1}"/>
                </a:ext>
              </a:extLst>
            </p:cNvPr>
            <p:cNvSpPr/>
            <p:nvPr/>
          </p:nvSpPr>
          <p:spPr>
            <a:xfrm>
              <a:off x="29019781"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24" cap="flat">
              <a:noFill/>
              <a:prstDash val="solid"/>
              <a:round/>
            </a:ln>
          </p:spPr>
          <p:txBody>
            <a:bodyPr rtlCol="0" anchor="ctr"/>
            <a:lstStyle/>
            <a:p>
              <a:endParaRPr lang="en-US" sz="2400"/>
            </a:p>
          </p:txBody>
        </p:sp>
        <p:sp>
          <p:nvSpPr>
            <p:cNvPr id="1264" name="Freeform 1263">
              <a:extLst>
                <a:ext uri="{FF2B5EF4-FFF2-40B4-BE49-F238E27FC236}">
                  <a16:creationId xmlns:a16="http://schemas.microsoft.com/office/drawing/2014/main" id="{80FA40E5-4055-8196-7BE9-340CCF1A01A6}"/>
                </a:ext>
              </a:extLst>
            </p:cNvPr>
            <p:cNvSpPr/>
            <p:nvPr/>
          </p:nvSpPr>
          <p:spPr>
            <a:xfrm>
              <a:off x="2905224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1265" name="Freeform 1264">
              <a:extLst>
                <a:ext uri="{FF2B5EF4-FFF2-40B4-BE49-F238E27FC236}">
                  <a16:creationId xmlns:a16="http://schemas.microsoft.com/office/drawing/2014/main" id="{760DC810-BA03-D5E9-1E3C-16F98C3D3894}"/>
                </a:ext>
              </a:extLst>
            </p:cNvPr>
            <p:cNvSpPr/>
            <p:nvPr/>
          </p:nvSpPr>
          <p:spPr>
            <a:xfrm>
              <a:off x="29084706"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266" name="Freeform 1265">
              <a:extLst>
                <a:ext uri="{FF2B5EF4-FFF2-40B4-BE49-F238E27FC236}">
                  <a16:creationId xmlns:a16="http://schemas.microsoft.com/office/drawing/2014/main" id="{797A5677-FA1A-C46E-DD0B-69E5C3E90CB5}"/>
                </a:ext>
              </a:extLst>
            </p:cNvPr>
            <p:cNvSpPr/>
            <p:nvPr/>
          </p:nvSpPr>
          <p:spPr>
            <a:xfrm>
              <a:off x="2911716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1267" name="Freeform 1266">
              <a:extLst>
                <a:ext uri="{FF2B5EF4-FFF2-40B4-BE49-F238E27FC236}">
                  <a16:creationId xmlns:a16="http://schemas.microsoft.com/office/drawing/2014/main" id="{7AC25761-5F1B-5944-993E-6F0D53625B97}"/>
                </a:ext>
              </a:extLst>
            </p:cNvPr>
            <p:cNvSpPr/>
            <p:nvPr/>
          </p:nvSpPr>
          <p:spPr>
            <a:xfrm>
              <a:off x="29149631"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1268" name="Freeform 1267">
              <a:extLst>
                <a:ext uri="{FF2B5EF4-FFF2-40B4-BE49-F238E27FC236}">
                  <a16:creationId xmlns:a16="http://schemas.microsoft.com/office/drawing/2014/main" id="{E0324912-26CB-FEEB-4F1B-2003065C5D46}"/>
                </a:ext>
              </a:extLst>
            </p:cNvPr>
            <p:cNvSpPr/>
            <p:nvPr/>
          </p:nvSpPr>
          <p:spPr>
            <a:xfrm>
              <a:off x="2918209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1269" name="Freeform 1268">
              <a:extLst>
                <a:ext uri="{FF2B5EF4-FFF2-40B4-BE49-F238E27FC236}">
                  <a16:creationId xmlns:a16="http://schemas.microsoft.com/office/drawing/2014/main" id="{A129B2B1-D8C2-5C72-EEAF-B3F03606D7C6}"/>
                </a:ext>
              </a:extLst>
            </p:cNvPr>
            <p:cNvSpPr/>
            <p:nvPr/>
          </p:nvSpPr>
          <p:spPr>
            <a:xfrm>
              <a:off x="2921455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270" name="Freeform 1269">
              <a:extLst>
                <a:ext uri="{FF2B5EF4-FFF2-40B4-BE49-F238E27FC236}">
                  <a16:creationId xmlns:a16="http://schemas.microsoft.com/office/drawing/2014/main" id="{6F6185BB-0E48-3A97-1567-69F394E62BE2}"/>
                </a:ext>
              </a:extLst>
            </p:cNvPr>
            <p:cNvSpPr/>
            <p:nvPr/>
          </p:nvSpPr>
          <p:spPr>
            <a:xfrm>
              <a:off x="2924701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1271" name="Freeform 1270">
              <a:extLst>
                <a:ext uri="{FF2B5EF4-FFF2-40B4-BE49-F238E27FC236}">
                  <a16:creationId xmlns:a16="http://schemas.microsoft.com/office/drawing/2014/main" id="{8FE6CE8E-78DB-A7AF-81A4-959ED458FDAE}"/>
                </a:ext>
              </a:extLst>
            </p:cNvPr>
            <p:cNvSpPr/>
            <p:nvPr/>
          </p:nvSpPr>
          <p:spPr>
            <a:xfrm>
              <a:off x="2927948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24" cap="flat">
              <a:noFill/>
              <a:prstDash val="solid"/>
              <a:round/>
            </a:ln>
          </p:spPr>
          <p:txBody>
            <a:bodyPr rtlCol="0" anchor="ctr"/>
            <a:lstStyle/>
            <a:p>
              <a:endParaRPr lang="en-US" sz="2400"/>
            </a:p>
          </p:txBody>
        </p:sp>
        <p:sp>
          <p:nvSpPr>
            <p:cNvPr id="1272" name="Freeform 1271">
              <a:extLst>
                <a:ext uri="{FF2B5EF4-FFF2-40B4-BE49-F238E27FC236}">
                  <a16:creationId xmlns:a16="http://schemas.microsoft.com/office/drawing/2014/main" id="{D5D97C89-1FE0-274A-04B5-4EAD06826317}"/>
                </a:ext>
              </a:extLst>
            </p:cNvPr>
            <p:cNvSpPr/>
            <p:nvPr/>
          </p:nvSpPr>
          <p:spPr>
            <a:xfrm>
              <a:off x="2931194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1273" name="Freeform 1272">
              <a:extLst>
                <a:ext uri="{FF2B5EF4-FFF2-40B4-BE49-F238E27FC236}">
                  <a16:creationId xmlns:a16="http://schemas.microsoft.com/office/drawing/2014/main" id="{7708728C-D2F2-50B7-C0A0-7912C4A664FE}"/>
                </a:ext>
              </a:extLst>
            </p:cNvPr>
            <p:cNvSpPr/>
            <p:nvPr/>
          </p:nvSpPr>
          <p:spPr>
            <a:xfrm>
              <a:off x="2934440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1274" name="Freeform 1273">
              <a:extLst>
                <a:ext uri="{FF2B5EF4-FFF2-40B4-BE49-F238E27FC236}">
                  <a16:creationId xmlns:a16="http://schemas.microsoft.com/office/drawing/2014/main" id="{E3BC9E2C-A258-B204-AB24-359BCCA56F19}"/>
                </a:ext>
              </a:extLst>
            </p:cNvPr>
            <p:cNvSpPr/>
            <p:nvPr/>
          </p:nvSpPr>
          <p:spPr>
            <a:xfrm>
              <a:off x="29376870"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1275" name="Freeform 1274">
              <a:extLst>
                <a:ext uri="{FF2B5EF4-FFF2-40B4-BE49-F238E27FC236}">
                  <a16:creationId xmlns:a16="http://schemas.microsoft.com/office/drawing/2014/main" id="{B66DEC11-8AE4-0A7A-2016-81DF69373199}"/>
                </a:ext>
              </a:extLst>
            </p:cNvPr>
            <p:cNvSpPr/>
            <p:nvPr/>
          </p:nvSpPr>
          <p:spPr>
            <a:xfrm>
              <a:off x="2940933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1276" name="Freeform 1275">
              <a:extLst>
                <a:ext uri="{FF2B5EF4-FFF2-40B4-BE49-F238E27FC236}">
                  <a16:creationId xmlns:a16="http://schemas.microsoft.com/office/drawing/2014/main" id="{81B306A3-730A-D243-75F7-E311A800502C}"/>
                </a:ext>
              </a:extLst>
            </p:cNvPr>
            <p:cNvSpPr/>
            <p:nvPr/>
          </p:nvSpPr>
          <p:spPr>
            <a:xfrm>
              <a:off x="29441795"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24" cap="flat">
              <a:noFill/>
              <a:prstDash val="solid"/>
              <a:round/>
            </a:ln>
          </p:spPr>
          <p:txBody>
            <a:bodyPr rtlCol="0" anchor="ctr"/>
            <a:lstStyle/>
            <a:p>
              <a:endParaRPr lang="en-US" sz="2400"/>
            </a:p>
          </p:txBody>
        </p:sp>
        <p:sp>
          <p:nvSpPr>
            <p:cNvPr id="1277" name="Freeform 1276">
              <a:extLst>
                <a:ext uri="{FF2B5EF4-FFF2-40B4-BE49-F238E27FC236}">
                  <a16:creationId xmlns:a16="http://schemas.microsoft.com/office/drawing/2014/main" id="{639934B1-59B9-BD7F-F4E9-ADCA972D6CF9}"/>
                </a:ext>
              </a:extLst>
            </p:cNvPr>
            <p:cNvSpPr/>
            <p:nvPr/>
          </p:nvSpPr>
          <p:spPr>
            <a:xfrm>
              <a:off x="2947425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24" cap="flat">
              <a:noFill/>
              <a:prstDash val="solid"/>
              <a:round/>
            </a:ln>
          </p:spPr>
          <p:txBody>
            <a:bodyPr rtlCol="0" anchor="ctr"/>
            <a:lstStyle/>
            <a:p>
              <a:endParaRPr lang="en-US" sz="2400"/>
            </a:p>
          </p:txBody>
        </p:sp>
        <p:sp>
          <p:nvSpPr>
            <p:cNvPr id="1278" name="Freeform 1277">
              <a:extLst>
                <a:ext uri="{FF2B5EF4-FFF2-40B4-BE49-F238E27FC236}">
                  <a16:creationId xmlns:a16="http://schemas.microsoft.com/office/drawing/2014/main" id="{E1B7BA5B-46C8-8534-8CEC-C1ABCEC67F53}"/>
                </a:ext>
              </a:extLst>
            </p:cNvPr>
            <p:cNvSpPr/>
            <p:nvPr/>
          </p:nvSpPr>
          <p:spPr>
            <a:xfrm>
              <a:off x="29506720"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1279" name="Freeform 1278">
              <a:extLst>
                <a:ext uri="{FF2B5EF4-FFF2-40B4-BE49-F238E27FC236}">
                  <a16:creationId xmlns:a16="http://schemas.microsoft.com/office/drawing/2014/main" id="{34C1633E-7589-6A88-153E-EA578C302889}"/>
                </a:ext>
              </a:extLst>
            </p:cNvPr>
            <p:cNvSpPr/>
            <p:nvPr/>
          </p:nvSpPr>
          <p:spPr>
            <a:xfrm>
              <a:off x="29539183"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1280" name="Freeform 1279">
              <a:extLst>
                <a:ext uri="{FF2B5EF4-FFF2-40B4-BE49-F238E27FC236}">
                  <a16:creationId xmlns:a16="http://schemas.microsoft.com/office/drawing/2014/main" id="{7A5D3274-F722-E503-BBA5-47AB3E7666A6}"/>
                </a:ext>
              </a:extLst>
            </p:cNvPr>
            <p:cNvSpPr/>
            <p:nvPr/>
          </p:nvSpPr>
          <p:spPr>
            <a:xfrm>
              <a:off x="29571645"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1281" name="Freeform 1280">
              <a:extLst>
                <a:ext uri="{FF2B5EF4-FFF2-40B4-BE49-F238E27FC236}">
                  <a16:creationId xmlns:a16="http://schemas.microsoft.com/office/drawing/2014/main" id="{E79ED22E-B0E9-FE29-5543-DFFFC366DFFF}"/>
                </a:ext>
              </a:extLst>
            </p:cNvPr>
            <p:cNvSpPr/>
            <p:nvPr/>
          </p:nvSpPr>
          <p:spPr>
            <a:xfrm>
              <a:off x="29604108"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1282" name="Freeform 1281">
              <a:extLst>
                <a:ext uri="{FF2B5EF4-FFF2-40B4-BE49-F238E27FC236}">
                  <a16:creationId xmlns:a16="http://schemas.microsoft.com/office/drawing/2014/main" id="{C30507A6-662B-1688-8182-8D17D2FC0F3C}"/>
                </a:ext>
              </a:extLst>
            </p:cNvPr>
            <p:cNvSpPr/>
            <p:nvPr/>
          </p:nvSpPr>
          <p:spPr>
            <a:xfrm>
              <a:off x="29636570"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1283" name="Freeform 1282">
              <a:extLst>
                <a:ext uri="{FF2B5EF4-FFF2-40B4-BE49-F238E27FC236}">
                  <a16:creationId xmlns:a16="http://schemas.microsoft.com/office/drawing/2014/main" id="{B62CF062-4FCA-CB33-1464-EF86C4A90808}"/>
                </a:ext>
              </a:extLst>
            </p:cNvPr>
            <p:cNvSpPr/>
            <p:nvPr/>
          </p:nvSpPr>
          <p:spPr>
            <a:xfrm>
              <a:off x="29669033"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1284" name="Freeform 1283">
              <a:extLst>
                <a:ext uri="{FF2B5EF4-FFF2-40B4-BE49-F238E27FC236}">
                  <a16:creationId xmlns:a16="http://schemas.microsoft.com/office/drawing/2014/main" id="{651E5DF5-6B63-27C9-3267-93A17AAC92B7}"/>
                </a:ext>
              </a:extLst>
            </p:cNvPr>
            <p:cNvSpPr/>
            <p:nvPr/>
          </p:nvSpPr>
          <p:spPr>
            <a:xfrm>
              <a:off x="29701496" y="20173926"/>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1285" name="Freeform 1284">
              <a:extLst>
                <a:ext uri="{FF2B5EF4-FFF2-40B4-BE49-F238E27FC236}">
                  <a16:creationId xmlns:a16="http://schemas.microsoft.com/office/drawing/2014/main" id="{D0F02285-EEF0-0FAE-516E-E2106847816A}"/>
                </a:ext>
              </a:extLst>
            </p:cNvPr>
            <p:cNvSpPr/>
            <p:nvPr/>
          </p:nvSpPr>
          <p:spPr>
            <a:xfrm>
              <a:off x="29733963" y="20173926"/>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D92847"/>
            </a:solidFill>
            <a:ln w="9324" cap="flat">
              <a:noFill/>
              <a:prstDash val="solid"/>
              <a:round/>
            </a:ln>
          </p:spPr>
          <p:txBody>
            <a:bodyPr rtlCol="0" anchor="ctr"/>
            <a:lstStyle/>
            <a:p>
              <a:endParaRPr lang="en-US" sz="2400"/>
            </a:p>
          </p:txBody>
        </p:sp>
        <p:sp>
          <p:nvSpPr>
            <p:cNvPr id="1286" name="Freeform 1285">
              <a:extLst>
                <a:ext uri="{FF2B5EF4-FFF2-40B4-BE49-F238E27FC236}">
                  <a16:creationId xmlns:a16="http://schemas.microsoft.com/office/drawing/2014/main" id="{68AE33FD-84C0-DF7D-CEFA-43956F3F4A6D}"/>
                </a:ext>
              </a:extLst>
            </p:cNvPr>
            <p:cNvSpPr/>
            <p:nvPr/>
          </p:nvSpPr>
          <p:spPr>
            <a:xfrm>
              <a:off x="28792543"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5193E"/>
            </a:solidFill>
            <a:ln w="9324" cap="flat">
              <a:noFill/>
              <a:prstDash val="solid"/>
              <a:round/>
            </a:ln>
          </p:spPr>
          <p:txBody>
            <a:bodyPr rtlCol="0" anchor="ctr"/>
            <a:lstStyle/>
            <a:p>
              <a:endParaRPr lang="en-US" sz="2400"/>
            </a:p>
          </p:txBody>
        </p:sp>
        <p:sp>
          <p:nvSpPr>
            <p:cNvPr id="1287" name="Freeform 1286">
              <a:extLst>
                <a:ext uri="{FF2B5EF4-FFF2-40B4-BE49-F238E27FC236}">
                  <a16:creationId xmlns:a16="http://schemas.microsoft.com/office/drawing/2014/main" id="{B6A15A5A-7280-84E9-72A4-6A89DA05C2C3}"/>
                </a:ext>
              </a:extLst>
            </p:cNvPr>
            <p:cNvSpPr/>
            <p:nvPr/>
          </p:nvSpPr>
          <p:spPr>
            <a:xfrm>
              <a:off x="28825005"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7193F"/>
            </a:solidFill>
            <a:ln w="9324" cap="flat">
              <a:noFill/>
              <a:prstDash val="solid"/>
              <a:round/>
            </a:ln>
          </p:spPr>
          <p:txBody>
            <a:bodyPr rtlCol="0" anchor="ctr"/>
            <a:lstStyle/>
            <a:p>
              <a:endParaRPr lang="en-US" sz="2400"/>
            </a:p>
          </p:txBody>
        </p:sp>
        <p:sp>
          <p:nvSpPr>
            <p:cNvPr id="1288" name="Freeform 1287">
              <a:extLst>
                <a:ext uri="{FF2B5EF4-FFF2-40B4-BE49-F238E27FC236}">
                  <a16:creationId xmlns:a16="http://schemas.microsoft.com/office/drawing/2014/main" id="{623E25A3-BB80-360D-6EB8-CB218E95E2D7}"/>
                </a:ext>
              </a:extLst>
            </p:cNvPr>
            <p:cNvSpPr/>
            <p:nvPr/>
          </p:nvSpPr>
          <p:spPr>
            <a:xfrm>
              <a:off x="28857468"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C1A42"/>
            </a:solidFill>
            <a:ln w="9324" cap="flat">
              <a:noFill/>
              <a:prstDash val="solid"/>
              <a:round/>
            </a:ln>
          </p:spPr>
          <p:txBody>
            <a:bodyPr rtlCol="0" anchor="ctr"/>
            <a:lstStyle/>
            <a:p>
              <a:endParaRPr lang="en-US" sz="2400"/>
            </a:p>
          </p:txBody>
        </p:sp>
        <p:sp>
          <p:nvSpPr>
            <p:cNvPr id="1289" name="Freeform 1288">
              <a:extLst>
                <a:ext uri="{FF2B5EF4-FFF2-40B4-BE49-F238E27FC236}">
                  <a16:creationId xmlns:a16="http://schemas.microsoft.com/office/drawing/2014/main" id="{2EB14286-8B44-D802-9431-B0012BEC1A6A}"/>
                </a:ext>
              </a:extLst>
            </p:cNvPr>
            <p:cNvSpPr/>
            <p:nvPr/>
          </p:nvSpPr>
          <p:spPr>
            <a:xfrm>
              <a:off x="28889931"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1290" name="Freeform 1289">
              <a:extLst>
                <a:ext uri="{FF2B5EF4-FFF2-40B4-BE49-F238E27FC236}">
                  <a16:creationId xmlns:a16="http://schemas.microsoft.com/office/drawing/2014/main" id="{3AAF0A23-63A0-E9D7-6A4D-D7128E6520FC}"/>
                </a:ext>
              </a:extLst>
            </p:cNvPr>
            <p:cNvSpPr/>
            <p:nvPr/>
          </p:nvSpPr>
          <p:spPr>
            <a:xfrm>
              <a:off x="28922393"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1291" name="Freeform 1290">
              <a:extLst>
                <a:ext uri="{FF2B5EF4-FFF2-40B4-BE49-F238E27FC236}">
                  <a16:creationId xmlns:a16="http://schemas.microsoft.com/office/drawing/2014/main" id="{62F4A807-6B01-3B65-9E0F-1BB5F85961E4}"/>
                </a:ext>
              </a:extLst>
            </p:cNvPr>
            <p:cNvSpPr/>
            <p:nvPr/>
          </p:nvSpPr>
          <p:spPr>
            <a:xfrm>
              <a:off x="28954856"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24" cap="flat">
              <a:noFill/>
              <a:prstDash val="solid"/>
              <a:round/>
            </a:ln>
          </p:spPr>
          <p:txBody>
            <a:bodyPr rtlCol="0" anchor="ctr"/>
            <a:lstStyle/>
            <a:p>
              <a:endParaRPr lang="en-US" sz="2400"/>
            </a:p>
          </p:txBody>
        </p:sp>
        <p:sp>
          <p:nvSpPr>
            <p:cNvPr id="1292" name="Freeform 1291">
              <a:extLst>
                <a:ext uri="{FF2B5EF4-FFF2-40B4-BE49-F238E27FC236}">
                  <a16:creationId xmlns:a16="http://schemas.microsoft.com/office/drawing/2014/main" id="{7F1F3A77-0FB7-B14E-4AF9-5B14C11C0D3B}"/>
                </a:ext>
              </a:extLst>
            </p:cNvPr>
            <p:cNvSpPr/>
            <p:nvPr/>
          </p:nvSpPr>
          <p:spPr>
            <a:xfrm>
              <a:off x="28987318"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1293" name="Freeform 1292">
              <a:extLst>
                <a:ext uri="{FF2B5EF4-FFF2-40B4-BE49-F238E27FC236}">
                  <a16:creationId xmlns:a16="http://schemas.microsoft.com/office/drawing/2014/main" id="{C006D456-D703-E7BB-B8D1-FEBF4D535BDC}"/>
                </a:ext>
              </a:extLst>
            </p:cNvPr>
            <p:cNvSpPr/>
            <p:nvPr/>
          </p:nvSpPr>
          <p:spPr>
            <a:xfrm>
              <a:off x="29019781"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1294" name="Freeform 1293">
              <a:extLst>
                <a:ext uri="{FF2B5EF4-FFF2-40B4-BE49-F238E27FC236}">
                  <a16:creationId xmlns:a16="http://schemas.microsoft.com/office/drawing/2014/main" id="{8E5FD7AD-0214-475C-E3AB-AF6E19762694}"/>
                </a:ext>
              </a:extLst>
            </p:cNvPr>
            <p:cNvSpPr/>
            <p:nvPr/>
          </p:nvSpPr>
          <p:spPr>
            <a:xfrm>
              <a:off x="2905224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295" name="Freeform 1294">
              <a:extLst>
                <a:ext uri="{FF2B5EF4-FFF2-40B4-BE49-F238E27FC236}">
                  <a16:creationId xmlns:a16="http://schemas.microsoft.com/office/drawing/2014/main" id="{2E502A1C-E9A6-564D-EF98-AC47BDA329A2}"/>
                </a:ext>
              </a:extLst>
            </p:cNvPr>
            <p:cNvSpPr/>
            <p:nvPr/>
          </p:nvSpPr>
          <p:spPr>
            <a:xfrm>
              <a:off x="29084706"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1296" name="Freeform 1295">
              <a:extLst>
                <a:ext uri="{FF2B5EF4-FFF2-40B4-BE49-F238E27FC236}">
                  <a16:creationId xmlns:a16="http://schemas.microsoft.com/office/drawing/2014/main" id="{30429074-DA14-4EED-B1D2-C4AD6465A35F}"/>
                </a:ext>
              </a:extLst>
            </p:cNvPr>
            <p:cNvSpPr/>
            <p:nvPr/>
          </p:nvSpPr>
          <p:spPr>
            <a:xfrm>
              <a:off x="2911716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1297" name="Freeform 1296">
              <a:extLst>
                <a:ext uri="{FF2B5EF4-FFF2-40B4-BE49-F238E27FC236}">
                  <a16:creationId xmlns:a16="http://schemas.microsoft.com/office/drawing/2014/main" id="{6DCC4D20-46E9-EAF9-5A0B-D04B5932DE2A}"/>
                </a:ext>
              </a:extLst>
            </p:cNvPr>
            <p:cNvSpPr/>
            <p:nvPr/>
          </p:nvSpPr>
          <p:spPr>
            <a:xfrm>
              <a:off x="29149631"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24" cap="flat">
              <a:noFill/>
              <a:prstDash val="solid"/>
              <a:round/>
            </a:ln>
          </p:spPr>
          <p:txBody>
            <a:bodyPr rtlCol="0" anchor="ctr"/>
            <a:lstStyle/>
            <a:p>
              <a:endParaRPr lang="en-US" sz="2400"/>
            </a:p>
          </p:txBody>
        </p:sp>
        <p:sp>
          <p:nvSpPr>
            <p:cNvPr id="1298" name="Freeform 1297">
              <a:extLst>
                <a:ext uri="{FF2B5EF4-FFF2-40B4-BE49-F238E27FC236}">
                  <a16:creationId xmlns:a16="http://schemas.microsoft.com/office/drawing/2014/main" id="{1723DB0B-6570-84E6-EB50-70647657B5C0}"/>
                </a:ext>
              </a:extLst>
            </p:cNvPr>
            <p:cNvSpPr/>
            <p:nvPr/>
          </p:nvSpPr>
          <p:spPr>
            <a:xfrm>
              <a:off x="2918209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299" name="Freeform 1298">
              <a:extLst>
                <a:ext uri="{FF2B5EF4-FFF2-40B4-BE49-F238E27FC236}">
                  <a16:creationId xmlns:a16="http://schemas.microsoft.com/office/drawing/2014/main" id="{944E6498-958E-D3DB-67B5-C3F9D7A1541F}"/>
                </a:ext>
              </a:extLst>
            </p:cNvPr>
            <p:cNvSpPr/>
            <p:nvPr/>
          </p:nvSpPr>
          <p:spPr>
            <a:xfrm>
              <a:off x="2921455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1300" name="Freeform 1299">
              <a:extLst>
                <a:ext uri="{FF2B5EF4-FFF2-40B4-BE49-F238E27FC236}">
                  <a16:creationId xmlns:a16="http://schemas.microsoft.com/office/drawing/2014/main" id="{24147491-EE2D-7D1C-2430-D868112365B7}"/>
                </a:ext>
              </a:extLst>
            </p:cNvPr>
            <p:cNvSpPr/>
            <p:nvPr/>
          </p:nvSpPr>
          <p:spPr>
            <a:xfrm>
              <a:off x="2924701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1301" name="Freeform 1300">
              <a:extLst>
                <a:ext uri="{FF2B5EF4-FFF2-40B4-BE49-F238E27FC236}">
                  <a16:creationId xmlns:a16="http://schemas.microsoft.com/office/drawing/2014/main" id="{885BE23C-22B5-CD37-7E99-AF8FD4207803}"/>
                </a:ext>
              </a:extLst>
            </p:cNvPr>
            <p:cNvSpPr/>
            <p:nvPr/>
          </p:nvSpPr>
          <p:spPr>
            <a:xfrm>
              <a:off x="2927948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1302" name="Freeform 1301">
              <a:extLst>
                <a:ext uri="{FF2B5EF4-FFF2-40B4-BE49-F238E27FC236}">
                  <a16:creationId xmlns:a16="http://schemas.microsoft.com/office/drawing/2014/main" id="{77A7E14C-616D-ADC5-8249-B10FD67E4CDE}"/>
                </a:ext>
              </a:extLst>
            </p:cNvPr>
            <p:cNvSpPr/>
            <p:nvPr/>
          </p:nvSpPr>
          <p:spPr>
            <a:xfrm>
              <a:off x="2931194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1303" name="Freeform 1302">
              <a:extLst>
                <a:ext uri="{FF2B5EF4-FFF2-40B4-BE49-F238E27FC236}">
                  <a16:creationId xmlns:a16="http://schemas.microsoft.com/office/drawing/2014/main" id="{D6A48199-B96F-4772-05EE-C3518B96DF89}"/>
                </a:ext>
              </a:extLst>
            </p:cNvPr>
            <p:cNvSpPr/>
            <p:nvPr/>
          </p:nvSpPr>
          <p:spPr>
            <a:xfrm>
              <a:off x="2934440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1304" name="Freeform 1303">
              <a:extLst>
                <a:ext uri="{FF2B5EF4-FFF2-40B4-BE49-F238E27FC236}">
                  <a16:creationId xmlns:a16="http://schemas.microsoft.com/office/drawing/2014/main" id="{76AA2EDF-D9E1-E7EA-4B28-F7FD7DB4A8EB}"/>
                </a:ext>
              </a:extLst>
            </p:cNvPr>
            <p:cNvSpPr/>
            <p:nvPr/>
          </p:nvSpPr>
          <p:spPr>
            <a:xfrm>
              <a:off x="29376870"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1305" name="Freeform 1304">
              <a:extLst>
                <a:ext uri="{FF2B5EF4-FFF2-40B4-BE49-F238E27FC236}">
                  <a16:creationId xmlns:a16="http://schemas.microsoft.com/office/drawing/2014/main" id="{72165D35-E394-D9A1-6EEC-6E000FC13E93}"/>
                </a:ext>
              </a:extLst>
            </p:cNvPr>
            <p:cNvSpPr/>
            <p:nvPr/>
          </p:nvSpPr>
          <p:spPr>
            <a:xfrm>
              <a:off x="2940933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24" cap="flat">
              <a:noFill/>
              <a:prstDash val="solid"/>
              <a:round/>
            </a:ln>
          </p:spPr>
          <p:txBody>
            <a:bodyPr rtlCol="0" anchor="ctr"/>
            <a:lstStyle/>
            <a:p>
              <a:endParaRPr lang="en-US" sz="2400"/>
            </a:p>
          </p:txBody>
        </p:sp>
        <p:sp>
          <p:nvSpPr>
            <p:cNvPr id="1306" name="Freeform 1305">
              <a:extLst>
                <a:ext uri="{FF2B5EF4-FFF2-40B4-BE49-F238E27FC236}">
                  <a16:creationId xmlns:a16="http://schemas.microsoft.com/office/drawing/2014/main" id="{9FCAEAEE-85C0-FBE6-D993-1946EECB418B}"/>
                </a:ext>
              </a:extLst>
            </p:cNvPr>
            <p:cNvSpPr/>
            <p:nvPr/>
          </p:nvSpPr>
          <p:spPr>
            <a:xfrm>
              <a:off x="29441795"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1307" name="Freeform 1306">
              <a:extLst>
                <a:ext uri="{FF2B5EF4-FFF2-40B4-BE49-F238E27FC236}">
                  <a16:creationId xmlns:a16="http://schemas.microsoft.com/office/drawing/2014/main" id="{CCDE88BB-414E-B7B0-4690-6A5FD670D880}"/>
                </a:ext>
              </a:extLst>
            </p:cNvPr>
            <p:cNvSpPr/>
            <p:nvPr/>
          </p:nvSpPr>
          <p:spPr>
            <a:xfrm>
              <a:off x="2947425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1308" name="Freeform 1307">
              <a:extLst>
                <a:ext uri="{FF2B5EF4-FFF2-40B4-BE49-F238E27FC236}">
                  <a16:creationId xmlns:a16="http://schemas.microsoft.com/office/drawing/2014/main" id="{077C962B-9E08-5A6E-BE0C-88183DBC6A89}"/>
                </a:ext>
              </a:extLst>
            </p:cNvPr>
            <p:cNvSpPr/>
            <p:nvPr/>
          </p:nvSpPr>
          <p:spPr>
            <a:xfrm>
              <a:off x="29506720"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1309" name="Freeform 1308">
              <a:extLst>
                <a:ext uri="{FF2B5EF4-FFF2-40B4-BE49-F238E27FC236}">
                  <a16:creationId xmlns:a16="http://schemas.microsoft.com/office/drawing/2014/main" id="{DF9CCEF5-3507-F1BE-10F3-B488C712A4F3}"/>
                </a:ext>
              </a:extLst>
            </p:cNvPr>
            <p:cNvSpPr/>
            <p:nvPr/>
          </p:nvSpPr>
          <p:spPr>
            <a:xfrm>
              <a:off x="29539183"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1310" name="Freeform 1309">
              <a:extLst>
                <a:ext uri="{FF2B5EF4-FFF2-40B4-BE49-F238E27FC236}">
                  <a16:creationId xmlns:a16="http://schemas.microsoft.com/office/drawing/2014/main" id="{3B8080E0-D155-2485-3B55-AEEA4788D952}"/>
                </a:ext>
              </a:extLst>
            </p:cNvPr>
            <p:cNvSpPr/>
            <p:nvPr/>
          </p:nvSpPr>
          <p:spPr>
            <a:xfrm>
              <a:off x="29571645"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24" cap="flat">
              <a:noFill/>
              <a:prstDash val="solid"/>
              <a:round/>
            </a:ln>
          </p:spPr>
          <p:txBody>
            <a:bodyPr rtlCol="0" anchor="ctr"/>
            <a:lstStyle/>
            <a:p>
              <a:endParaRPr lang="en-US" sz="2400"/>
            </a:p>
          </p:txBody>
        </p:sp>
        <p:sp>
          <p:nvSpPr>
            <p:cNvPr id="1311" name="Freeform 1310">
              <a:extLst>
                <a:ext uri="{FF2B5EF4-FFF2-40B4-BE49-F238E27FC236}">
                  <a16:creationId xmlns:a16="http://schemas.microsoft.com/office/drawing/2014/main" id="{08DBC630-8166-890E-6A6D-1E3A6D465B12}"/>
                </a:ext>
              </a:extLst>
            </p:cNvPr>
            <p:cNvSpPr/>
            <p:nvPr/>
          </p:nvSpPr>
          <p:spPr>
            <a:xfrm>
              <a:off x="29604108"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24" cap="flat">
              <a:noFill/>
              <a:prstDash val="solid"/>
              <a:round/>
            </a:ln>
          </p:spPr>
          <p:txBody>
            <a:bodyPr rtlCol="0" anchor="ctr"/>
            <a:lstStyle/>
            <a:p>
              <a:endParaRPr lang="en-US" sz="2400"/>
            </a:p>
          </p:txBody>
        </p:sp>
        <p:sp>
          <p:nvSpPr>
            <p:cNvPr id="1312" name="Freeform 1311">
              <a:extLst>
                <a:ext uri="{FF2B5EF4-FFF2-40B4-BE49-F238E27FC236}">
                  <a16:creationId xmlns:a16="http://schemas.microsoft.com/office/drawing/2014/main" id="{FD6ED64E-8434-8764-D04C-6E3BBA7173CB}"/>
                </a:ext>
              </a:extLst>
            </p:cNvPr>
            <p:cNvSpPr/>
            <p:nvPr/>
          </p:nvSpPr>
          <p:spPr>
            <a:xfrm>
              <a:off x="29636570"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03143"/>
            </a:solidFill>
            <a:ln w="9324" cap="flat">
              <a:noFill/>
              <a:prstDash val="solid"/>
              <a:round/>
            </a:ln>
          </p:spPr>
          <p:txBody>
            <a:bodyPr rtlCol="0" anchor="ctr"/>
            <a:lstStyle/>
            <a:p>
              <a:endParaRPr lang="en-US" sz="2400"/>
            </a:p>
          </p:txBody>
        </p:sp>
        <p:sp>
          <p:nvSpPr>
            <p:cNvPr id="1313" name="Freeform 1312">
              <a:extLst>
                <a:ext uri="{FF2B5EF4-FFF2-40B4-BE49-F238E27FC236}">
                  <a16:creationId xmlns:a16="http://schemas.microsoft.com/office/drawing/2014/main" id="{3AB93359-F7D7-0ECE-5678-C99FF426F313}"/>
                </a:ext>
              </a:extLst>
            </p:cNvPr>
            <p:cNvSpPr/>
            <p:nvPr/>
          </p:nvSpPr>
          <p:spPr>
            <a:xfrm>
              <a:off x="29669033"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13342"/>
            </a:solidFill>
            <a:ln w="9324" cap="flat">
              <a:noFill/>
              <a:prstDash val="solid"/>
              <a:round/>
            </a:ln>
          </p:spPr>
          <p:txBody>
            <a:bodyPr rtlCol="0" anchor="ctr"/>
            <a:lstStyle/>
            <a:p>
              <a:endParaRPr lang="en-US" sz="2400"/>
            </a:p>
          </p:txBody>
        </p:sp>
        <p:sp>
          <p:nvSpPr>
            <p:cNvPr id="1314" name="Freeform 1313">
              <a:extLst>
                <a:ext uri="{FF2B5EF4-FFF2-40B4-BE49-F238E27FC236}">
                  <a16:creationId xmlns:a16="http://schemas.microsoft.com/office/drawing/2014/main" id="{B21D2B84-0EDA-C7F7-4B75-BDBC7404223A}"/>
                </a:ext>
              </a:extLst>
            </p:cNvPr>
            <p:cNvSpPr/>
            <p:nvPr/>
          </p:nvSpPr>
          <p:spPr>
            <a:xfrm>
              <a:off x="29701496" y="20206574"/>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E13342"/>
            </a:solidFill>
            <a:ln w="9324" cap="flat">
              <a:noFill/>
              <a:prstDash val="solid"/>
              <a:round/>
            </a:ln>
          </p:spPr>
          <p:txBody>
            <a:bodyPr rtlCol="0" anchor="ctr"/>
            <a:lstStyle/>
            <a:p>
              <a:endParaRPr lang="en-US" sz="2400"/>
            </a:p>
          </p:txBody>
        </p:sp>
        <p:sp>
          <p:nvSpPr>
            <p:cNvPr id="1315" name="Freeform 1314">
              <a:extLst>
                <a:ext uri="{FF2B5EF4-FFF2-40B4-BE49-F238E27FC236}">
                  <a16:creationId xmlns:a16="http://schemas.microsoft.com/office/drawing/2014/main" id="{31FB2A22-1923-83EC-6C15-B991D98C9EC6}"/>
                </a:ext>
              </a:extLst>
            </p:cNvPr>
            <p:cNvSpPr/>
            <p:nvPr/>
          </p:nvSpPr>
          <p:spPr>
            <a:xfrm>
              <a:off x="29733963" y="20206574"/>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E23442"/>
            </a:solidFill>
            <a:ln w="9324" cap="flat">
              <a:noFill/>
              <a:prstDash val="solid"/>
              <a:round/>
            </a:ln>
          </p:spPr>
          <p:txBody>
            <a:bodyPr rtlCol="0" anchor="ctr"/>
            <a:lstStyle/>
            <a:p>
              <a:endParaRPr lang="en-US" sz="2400"/>
            </a:p>
          </p:txBody>
        </p:sp>
        <p:sp>
          <p:nvSpPr>
            <p:cNvPr id="1316" name="Freeform 1315">
              <a:extLst>
                <a:ext uri="{FF2B5EF4-FFF2-40B4-BE49-F238E27FC236}">
                  <a16:creationId xmlns:a16="http://schemas.microsoft.com/office/drawing/2014/main" id="{03EAED90-9076-DEC4-7658-E84C6237BB65}"/>
                </a:ext>
              </a:extLst>
            </p:cNvPr>
            <p:cNvSpPr/>
            <p:nvPr/>
          </p:nvSpPr>
          <p:spPr>
            <a:xfrm>
              <a:off x="28792543"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C1A42"/>
            </a:solidFill>
            <a:ln w="9324" cap="flat">
              <a:noFill/>
              <a:prstDash val="solid"/>
              <a:round/>
            </a:ln>
          </p:spPr>
          <p:txBody>
            <a:bodyPr rtlCol="0" anchor="ctr"/>
            <a:lstStyle/>
            <a:p>
              <a:endParaRPr lang="en-US" sz="2400"/>
            </a:p>
          </p:txBody>
        </p:sp>
        <p:sp>
          <p:nvSpPr>
            <p:cNvPr id="1317" name="Freeform 1316">
              <a:extLst>
                <a:ext uri="{FF2B5EF4-FFF2-40B4-BE49-F238E27FC236}">
                  <a16:creationId xmlns:a16="http://schemas.microsoft.com/office/drawing/2014/main" id="{7AF3ABA4-DFFB-5FDB-08AD-852699DD5876}"/>
                </a:ext>
              </a:extLst>
            </p:cNvPr>
            <p:cNvSpPr/>
            <p:nvPr/>
          </p:nvSpPr>
          <p:spPr>
            <a:xfrm>
              <a:off x="28825005"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D1A42"/>
            </a:solidFill>
            <a:ln w="9324" cap="flat">
              <a:noFill/>
              <a:prstDash val="solid"/>
              <a:round/>
            </a:ln>
          </p:spPr>
          <p:txBody>
            <a:bodyPr rtlCol="0" anchor="ctr"/>
            <a:lstStyle/>
            <a:p>
              <a:endParaRPr lang="en-US" sz="2400"/>
            </a:p>
          </p:txBody>
        </p:sp>
        <p:sp>
          <p:nvSpPr>
            <p:cNvPr id="1318" name="Freeform 1317">
              <a:extLst>
                <a:ext uri="{FF2B5EF4-FFF2-40B4-BE49-F238E27FC236}">
                  <a16:creationId xmlns:a16="http://schemas.microsoft.com/office/drawing/2014/main" id="{C1D39E76-E50C-F05E-C4FB-5EB59303C8C3}"/>
                </a:ext>
              </a:extLst>
            </p:cNvPr>
            <p:cNvSpPr/>
            <p:nvPr/>
          </p:nvSpPr>
          <p:spPr>
            <a:xfrm>
              <a:off x="28857468"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1319" name="Freeform 1318">
              <a:extLst>
                <a:ext uri="{FF2B5EF4-FFF2-40B4-BE49-F238E27FC236}">
                  <a16:creationId xmlns:a16="http://schemas.microsoft.com/office/drawing/2014/main" id="{B19CDFDD-42DF-8FE1-0573-E8CA1BFCB7B7}"/>
                </a:ext>
              </a:extLst>
            </p:cNvPr>
            <p:cNvSpPr/>
            <p:nvPr/>
          </p:nvSpPr>
          <p:spPr>
            <a:xfrm>
              <a:off x="28889931"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1320" name="Freeform 1319">
              <a:extLst>
                <a:ext uri="{FF2B5EF4-FFF2-40B4-BE49-F238E27FC236}">
                  <a16:creationId xmlns:a16="http://schemas.microsoft.com/office/drawing/2014/main" id="{9FDAFB71-650D-39EF-53A9-A7A6FC44E503}"/>
                </a:ext>
              </a:extLst>
            </p:cNvPr>
            <p:cNvSpPr/>
            <p:nvPr/>
          </p:nvSpPr>
          <p:spPr>
            <a:xfrm>
              <a:off x="28922393"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1321" name="Freeform 1320">
              <a:extLst>
                <a:ext uri="{FF2B5EF4-FFF2-40B4-BE49-F238E27FC236}">
                  <a16:creationId xmlns:a16="http://schemas.microsoft.com/office/drawing/2014/main" id="{976FED01-1080-F567-C476-2CCCBC27AEB7}"/>
                </a:ext>
              </a:extLst>
            </p:cNvPr>
            <p:cNvSpPr/>
            <p:nvPr/>
          </p:nvSpPr>
          <p:spPr>
            <a:xfrm>
              <a:off x="28954856"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1322" name="Freeform 1321">
              <a:extLst>
                <a:ext uri="{FF2B5EF4-FFF2-40B4-BE49-F238E27FC236}">
                  <a16:creationId xmlns:a16="http://schemas.microsoft.com/office/drawing/2014/main" id="{963223F5-C952-7CA3-0428-F79CCA6CE026}"/>
                </a:ext>
              </a:extLst>
            </p:cNvPr>
            <p:cNvSpPr/>
            <p:nvPr/>
          </p:nvSpPr>
          <p:spPr>
            <a:xfrm>
              <a:off x="28987318"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323" name="Freeform 1322">
              <a:extLst>
                <a:ext uri="{FF2B5EF4-FFF2-40B4-BE49-F238E27FC236}">
                  <a16:creationId xmlns:a16="http://schemas.microsoft.com/office/drawing/2014/main" id="{3CB8BC50-B4BE-FE3B-7379-8DEF7FD22CE3}"/>
                </a:ext>
              </a:extLst>
            </p:cNvPr>
            <p:cNvSpPr/>
            <p:nvPr/>
          </p:nvSpPr>
          <p:spPr>
            <a:xfrm>
              <a:off x="29019781"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1324" name="Freeform 1323">
              <a:extLst>
                <a:ext uri="{FF2B5EF4-FFF2-40B4-BE49-F238E27FC236}">
                  <a16:creationId xmlns:a16="http://schemas.microsoft.com/office/drawing/2014/main" id="{41DB8A25-6AFB-D3C2-B398-0137A0F8F128}"/>
                </a:ext>
              </a:extLst>
            </p:cNvPr>
            <p:cNvSpPr/>
            <p:nvPr/>
          </p:nvSpPr>
          <p:spPr>
            <a:xfrm>
              <a:off x="2905224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325" name="Freeform 1324">
              <a:extLst>
                <a:ext uri="{FF2B5EF4-FFF2-40B4-BE49-F238E27FC236}">
                  <a16:creationId xmlns:a16="http://schemas.microsoft.com/office/drawing/2014/main" id="{2B171366-7F19-4EDA-5981-31764C2D82FA}"/>
                </a:ext>
              </a:extLst>
            </p:cNvPr>
            <p:cNvSpPr/>
            <p:nvPr/>
          </p:nvSpPr>
          <p:spPr>
            <a:xfrm>
              <a:off x="29084706"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1326" name="Freeform 1325">
              <a:extLst>
                <a:ext uri="{FF2B5EF4-FFF2-40B4-BE49-F238E27FC236}">
                  <a16:creationId xmlns:a16="http://schemas.microsoft.com/office/drawing/2014/main" id="{FDA97E0F-1420-0F01-B606-5D435B7BFDD6}"/>
                </a:ext>
              </a:extLst>
            </p:cNvPr>
            <p:cNvSpPr/>
            <p:nvPr/>
          </p:nvSpPr>
          <p:spPr>
            <a:xfrm>
              <a:off x="2911716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1327" name="Freeform 1326">
              <a:extLst>
                <a:ext uri="{FF2B5EF4-FFF2-40B4-BE49-F238E27FC236}">
                  <a16:creationId xmlns:a16="http://schemas.microsoft.com/office/drawing/2014/main" id="{359EE23E-C381-4CC3-1094-2FE297B5EF26}"/>
                </a:ext>
              </a:extLst>
            </p:cNvPr>
            <p:cNvSpPr/>
            <p:nvPr/>
          </p:nvSpPr>
          <p:spPr>
            <a:xfrm>
              <a:off x="29149631"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328" name="Freeform 1327">
              <a:extLst>
                <a:ext uri="{FF2B5EF4-FFF2-40B4-BE49-F238E27FC236}">
                  <a16:creationId xmlns:a16="http://schemas.microsoft.com/office/drawing/2014/main" id="{C9C6A2A7-6825-7C84-8463-46514E7CBF9C}"/>
                </a:ext>
              </a:extLst>
            </p:cNvPr>
            <p:cNvSpPr/>
            <p:nvPr/>
          </p:nvSpPr>
          <p:spPr>
            <a:xfrm>
              <a:off x="2918209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1329" name="Freeform 1328">
              <a:extLst>
                <a:ext uri="{FF2B5EF4-FFF2-40B4-BE49-F238E27FC236}">
                  <a16:creationId xmlns:a16="http://schemas.microsoft.com/office/drawing/2014/main" id="{81410F09-750C-CB10-B983-630AE0600BBE}"/>
                </a:ext>
              </a:extLst>
            </p:cNvPr>
            <p:cNvSpPr/>
            <p:nvPr/>
          </p:nvSpPr>
          <p:spPr>
            <a:xfrm>
              <a:off x="2921455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1330" name="Freeform 1329">
              <a:extLst>
                <a:ext uri="{FF2B5EF4-FFF2-40B4-BE49-F238E27FC236}">
                  <a16:creationId xmlns:a16="http://schemas.microsoft.com/office/drawing/2014/main" id="{69C087F6-E0D4-1FA4-3021-E157FB75AD83}"/>
                </a:ext>
              </a:extLst>
            </p:cNvPr>
            <p:cNvSpPr/>
            <p:nvPr/>
          </p:nvSpPr>
          <p:spPr>
            <a:xfrm>
              <a:off x="2924701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1331" name="Freeform 1330">
              <a:extLst>
                <a:ext uri="{FF2B5EF4-FFF2-40B4-BE49-F238E27FC236}">
                  <a16:creationId xmlns:a16="http://schemas.microsoft.com/office/drawing/2014/main" id="{36E9356E-649B-A10E-1551-5D20674C0E4A}"/>
                </a:ext>
              </a:extLst>
            </p:cNvPr>
            <p:cNvSpPr/>
            <p:nvPr/>
          </p:nvSpPr>
          <p:spPr>
            <a:xfrm>
              <a:off x="2927948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1332" name="Freeform 1331">
              <a:extLst>
                <a:ext uri="{FF2B5EF4-FFF2-40B4-BE49-F238E27FC236}">
                  <a16:creationId xmlns:a16="http://schemas.microsoft.com/office/drawing/2014/main" id="{4BDD472F-F9AB-4917-C6ED-3CB4308CC305}"/>
                </a:ext>
              </a:extLst>
            </p:cNvPr>
            <p:cNvSpPr/>
            <p:nvPr/>
          </p:nvSpPr>
          <p:spPr>
            <a:xfrm>
              <a:off x="2931194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1333" name="Freeform 1332">
              <a:extLst>
                <a:ext uri="{FF2B5EF4-FFF2-40B4-BE49-F238E27FC236}">
                  <a16:creationId xmlns:a16="http://schemas.microsoft.com/office/drawing/2014/main" id="{6AAFDEC7-3CD6-BF42-4669-8871C8701CA5}"/>
                </a:ext>
              </a:extLst>
            </p:cNvPr>
            <p:cNvSpPr/>
            <p:nvPr/>
          </p:nvSpPr>
          <p:spPr>
            <a:xfrm>
              <a:off x="2934440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24" cap="flat">
              <a:noFill/>
              <a:prstDash val="solid"/>
              <a:round/>
            </a:ln>
          </p:spPr>
          <p:txBody>
            <a:bodyPr rtlCol="0" anchor="ctr"/>
            <a:lstStyle/>
            <a:p>
              <a:endParaRPr lang="en-US" sz="2400"/>
            </a:p>
          </p:txBody>
        </p:sp>
        <p:sp>
          <p:nvSpPr>
            <p:cNvPr id="1334" name="Freeform 1333">
              <a:extLst>
                <a:ext uri="{FF2B5EF4-FFF2-40B4-BE49-F238E27FC236}">
                  <a16:creationId xmlns:a16="http://schemas.microsoft.com/office/drawing/2014/main" id="{D0FBD423-E354-6E87-76A8-1AC614E3DB01}"/>
                </a:ext>
              </a:extLst>
            </p:cNvPr>
            <p:cNvSpPr/>
            <p:nvPr/>
          </p:nvSpPr>
          <p:spPr>
            <a:xfrm>
              <a:off x="29376870"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1335" name="Freeform 1334">
              <a:extLst>
                <a:ext uri="{FF2B5EF4-FFF2-40B4-BE49-F238E27FC236}">
                  <a16:creationId xmlns:a16="http://schemas.microsoft.com/office/drawing/2014/main" id="{E8368857-AC23-B2DF-0427-1854B9470336}"/>
                </a:ext>
              </a:extLst>
            </p:cNvPr>
            <p:cNvSpPr/>
            <p:nvPr/>
          </p:nvSpPr>
          <p:spPr>
            <a:xfrm>
              <a:off x="2940933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1336" name="Freeform 1335">
              <a:extLst>
                <a:ext uri="{FF2B5EF4-FFF2-40B4-BE49-F238E27FC236}">
                  <a16:creationId xmlns:a16="http://schemas.microsoft.com/office/drawing/2014/main" id="{25B1BAE0-FDF6-5D26-61A7-908FB3C4F993}"/>
                </a:ext>
              </a:extLst>
            </p:cNvPr>
            <p:cNvSpPr/>
            <p:nvPr/>
          </p:nvSpPr>
          <p:spPr>
            <a:xfrm>
              <a:off x="29441795"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1337" name="Freeform 1336">
              <a:extLst>
                <a:ext uri="{FF2B5EF4-FFF2-40B4-BE49-F238E27FC236}">
                  <a16:creationId xmlns:a16="http://schemas.microsoft.com/office/drawing/2014/main" id="{6A014900-E05E-8B44-1579-8B59E5D8297B}"/>
                </a:ext>
              </a:extLst>
            </p:cNvPr>
            <p:cNvSpPr/>
            <p:nvPr/>
          </p:nvSpPr>
          <p:spPr>
            <a:xfrm>
              <a:off x="2947425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E2E44"/>
            </a:solidFill>
            <a:ln w="9324" cap="flat">
              <a:noFill/>
              <a:prstDash val="solid"/>
              <a:round/>
            </a:ln>
          </p:spPr>
          <p:txBody>
            <a:bodyPr rtlCol="0" anchor="ctr"/>
            <a:lstStyle/>
            <a:p>
              <a:endParaRPr lang="en-US" sz="2400"/>
            </a:p>
          </p:txBody>
        </p:sp>
        <p:sp>
          <p:nvSpPr>
            <p:cNvPr id="1338" name="Freeform 1337">
              <a:extLst>
                <a:ext uri="{FF2B5EF4-FFF2-40B4-BE49-F238E27FC236}">
                  <a16:creationId xmlns:a16="http://schemas.microsoft.com/office/drawing/2014/main" id="{FAA68782-8CB5-A33D-C011-D24ADD58A12D}"/>
                </a:ext>
              </a:extLst>
            </p:cNvPr>
            <p:cNvSpPr/>
            <p:nvPr/>
          </p:nvSpPr>
          <p:spPr>
            <a:xfrm>
              <a:off x="29506720"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13342"/>
            </a:solidFill>
            <a:ln w="9324" cap="flat">
              <a:noFill/>
              <a:prstDash val="solid"/>
              <a:round/>
            </a:ln>
          </p:spPr>
          <p:txBody>
            <a:bodyPr rtlCol="0" anchor="ctr"/>
            <a:lstStyle/>
            <a:p>
              <a:endParaRPr lang="en-US" sz="2400"/>
            </a:p>
          </p:txBody>
        </p:sp>
        <p:sp>
          <p:nvSpPr>
            <p:cNvPr id="1339" name="Freeform 1338">
              <a:extLst>
                <a:ext uri="{FF2B5EF4-FFF2-40B4-BE49-F238E27FC236}">
                  <a16:creationId xmlns:a16="http://schemas.microsoft.com/office/drawing/2014/main" id="{DEBA87DD-EB5D-C2BD-73AE-B15FE0566E0E}"/>
                </a:ext>
              </a:extLst>
            </p:cNvPr>
            <p:cNvSpPr/>
            <p:nvPr/>
          </p:nvSpPr>
          <p:spPr>
            <a:xfrm>
              <a:off x="29539183"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33641"/>
            </a:solidFill>
            <a:ln w="9324" cap="flat">
              <a:noFill/>
              <a:prstDash val="solid"/>
              <a:round/>
            </a:ln>
          </p:spPr>
          <p:txBody>
            <a:bodyPr rtlCol="0" anchor="ctr"/>
            <a:lstStyle/>
            <a:p>
              <a:endParaRPr lang="en-US" sz="2400"/>
            </a:p>
          </p:txBody>
        </p:sp>
        <p:sp>
          <p:nvSpPr>
            <p:cNvPr id="1340" name="Freeform 1339">
              <a:extLst>
                <a:ext uri="{FF2B5EF4-FFF2-40B4-BE49-F238E27FC236}">
                  <a16:creationId xmlns:a16="http://schemas.microsoft.com/office/drawing/2014/main" id="{22F8E055-AD0D-5A8C-49FC-CDDC3704C3FD}"/>
                </a:ext>
              </a:extLst>
            </p:cNvPr>
            <p:cNvSpPr/>
            <p:nvPr/>
          </p:nvSpPr>
          <p:spPr>
            <a:xfrm>
              <a:off x="29571645"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53940"/>
            </a:solidFill>
            <a:ln w="9324" cap="flat">
              <a:noFill/>
              <a:prstDash val="solid"/>
              <a:round/>
            </a:ln>
          </p:spPr>
          <p:txBody>
            <a:bodyPr rtlCol="0" anchor="ctr"/>
            <a:lstStyle/>
            <a:p>
              <a:endParaRPr lang="en-US" sz="2400"/>
            </a:p>
          </p:txBody>
        </p:sp>
        <p:sp>
          <p:nvSpPr>
            <p:cNvPr id="1341" name="Freeform 1340">
              <a:extLst>
                <a:ext uri="{FF2B5EF4-FFF2-40B4-BE49-F238E27FC236}">
                  <a16:creationId xmlns:a16="http://schemas.microsoft.com/office/drawing/2014/main" id="{42A466EB-D7AD-1F57-5305-C60B448C8480}"/>
                </a:ext>
              </a:extLst>
            </p:cNvPr>
            <p:cNvSpPr/>
            <p:nvPr/>
          </p:nvSpPr>
          <p:spPr>
            <a:xfrm>
              <a:off x="29604108"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73D3F"/>
            </a:solidFill>
            <a:ln w="9324" cap="flat">
              <a:noFill/>
              <a:prstDash val="solid"/>
              <a:round/>
            </a:ln>
          </p:spPr>
          <p:txBody>
            <a:bodyPr rtlCol="0" anchor="ctr"/>
            <a:lstStyle/>
            <a:p>
              <a:endParaRPr lang="en-US" sz="2400"/>
            </a:p>
          </p:txBody>
        </p:sp>
        <p:sp>
          <p:nvSpPr>
            <p:cNvPr id="1342" name="Freeform 1341">
              <a:extLst>
                <a:ext uri="{FF2B5EF4-FFF2-40B4-BE49-F238E27FC236}">
                  <a16:creationId xmlns:a16="http://schemas.microsoft.com/office/drawing/2014/main" id="{D61717AF-21F3-716B-F4BC-0BED4C29C8D3}"/>
                </a:ext>
              </a:extLst>
            </p:cNvPr>
            <p:cNvSpPr/>
            <p:nvPr/>
          </p:nvSpPr>
          <p:spPr>
            <a:xfrm>
              <a:off x="29636570"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3F3F"/>
            </a:solidFill>
            <a:ln w="9324" cap="flat">
              <a:noFill/>
              <a:prstDash val="solid"/>
              <a:round/>
            </a:ln>
          </p:spPr>
          <p:txBody>
            <a:bodyPr rtlCol="0" anchor="ctr"/>
            <a:lstStyle/>
            <a:p>
              <a:endParaRPr lang="en-US" sz="2400"/>
            </a:p>
          </p:txBody>
        </p:sp>
        <p:sp>
          <p:nvSpPr>
            <p:cNvPr id="1343" name="Freeform 1342">
              <a:extLst>
                <a:ext uri="{FF2B5EF4-FFF2-40B4-BE49-F238E27FC236}">
                  <a16:creationId xmlns:a16="http://schemas.microsoft.com/office/drawing/2014/main" id="{9384F640-794B-D1F4-F28E-6749577A908C}"/>
                </a:ext>
              </a:extLst>
            </p:cNvPr>
            <p:cNvSpPr/>
            <p:nvPr/>
          </p:nvSpPr>
          <p:spPr>
            <a:xfrm>
              <a:off x="29669033"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403E"/>
            </a:solidFill>
            <a:ln w="9324" cap="flat">
              <a:noFill/>
              <a:prstDash val="solid"/>
              <a:round/>
            </a:ln>
          </p:spPr>
          <p:txBody>
            <a:bodyPr rtlCol="0" anchor="ctr"/>
            <a:lstStyle/>
            <a:p>
              <a:endParaRPr lang="en-US" sz="2400"/>
            </a:p>
          </p:txBody>
        </p:sp>
        <p:sp>
          <p:nvSpPr>
            <p:cNvPr id="1344" name="Freeform 1343">
              <a:extLst>
                <a:ext uri="{FF2B5EF4-FFF2-40B4-BE49-F238E27FC236}">
                  <a16:creationId xmlns:a16="http://schemas.microsoft.com/office/drawing/2014/main" id="{9CD97D41-E905-3146-9473-FA573040D9A5}"/>
                </a:ext>
              </a:extLst>
            </p:cNvPr>
            <p:cNvSpPr/>
            <p:nvPr/>
          </p:nvSpPr>
          <p:spPr>
            <a:xfrm>
              <a:off x="29701496" y="20239222"/>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E8403E"/>
            </a:solidFill>
            <a:ln w="9324" cap="flat">
              <a:noFill/>
              <a:prstDash val="solid"/>
              <a:round/>
            </a:ln>
          </p:spPr>
          <p:txBody>
            <a:bodyPr rtlCol="0" anchor="ctr"/>
            <a:lstStyle/>
            <a:p>
              <a:endParaRPr lang="en-US" sz="2400"/>
            </a:p>
          </p:txBody>
        </p:sp>
        <p:sp>
          <p:nvSpPr>
            <p:cNvPr id="1345" name="Freeform 1344">
              <a:extLst>
                <a:ext uri="{FF2B5EF4-FFF2-40B4-BE49-F238E27FC236}">
                  <a16:creationId xmlns:a16="http://schemas.microsoft.com/office/drawing/2014/main" id="{4F78D7C0-4000-BCE7-AC58-1E31E7CE2E09}"/>
                </a:ext>
              </a:extLst>
            </p:cNvPr>
            <p:cNvSpPr/>
            <p:nvPr/>
          </p:nvSpPr>
          <p:spPr>
            <a:xfrm>
              <a:off x="29733963" y="20239222"/>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E9423E"/>
            </a:solidFill>
            <a:ln w="9324" cap="flat">
              <a:noFill/>
              <a:prstDash val="solid"/>
              <a:round/>
            </a:ln>
          </p:spPr>
          <p:txBody>
            <a:bodyPr rtlCol="0" anchor="ctr"/>
            <a:lstStyle/>
            <a:p>
              <a:endParaRPr lang="en-US" sz="2400"/>
            </a:p>
          </p:txBody>
        </p:sp>
        <p:sp>
          <p:nvSpPr>
            <p:cNvPr id="1346" name="Freeform 1345">
              <a:extLst>
                <a:ext uri="{FF2B5EF4-FFF2-40B4-BE49-F238E27FC236}">
                  <a16:creationId xmlns:a16="http://schemas.microsoft.com/office/drawing/2014/main" id="{2EE065AF-A7D5-468B-2AA7-CB2CAF6773B5}"/>
                </a:ext>
              </a:extLst>
            </p:cNvPr>
            <p:cNvSpPr/>
            <p:nvPr/>
          </p:nvSpPr>
          <p:spPr>
            <a:xfrm>
              <a:off x="28792543"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1347" name="Freeform 1346">
              <a:extLst>
                <a:ext uri="{FF2B5EF4-FFF2-40B4-BE49-F238E27FC236}">
                  <a16:creationId xmlns:a16="http://schemas.microsoft.com/office/drawing/2014/main" id="{A7BD5419-2479-7C13-44DB-F337F46A4625}"/>
                </a:ext>
              </a:extLst>
            </p:cNvPr>
            <p:cNvSpPr/>
            <p:nvPr/>
          </p:nvSpPr>
          <p:spPr>
            <a:xfrm>
              <a:off x="28825005"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1348" name="Freeform 1347">
              <a:extLst>
                <a:ext uri="{FF2B5EF4-FFF2-40B4-BE49-F238E27FC236}">
                  <a16:creationId xmlns:a16="http://schemas.microsoft.com/office/drawing/2014/main" id="{59B114FA-D16A-8C2C-AD8F-6EAB500B4EFB}"/>
                </a:ext>
              </a:extLst>
            </p:cNvPr>
            <p:cNvSpPr/>
            <p:nvPr/>
          </p:nvSpPr>
          <p:spPr>
            <a:xfrm>
              <a:off x="28857468"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1349" name="Freeform 1348">
              <a:extLst>
                <a:ext uri="{FF2B5EF4-FFF2-40B4-BE49-F238E27FC236}">
                  <a16:creationId xmlns:a16="http://schemas.microsoft.com/office/drawing/2014/main" id="{45DCC829-413F-2BD3-81DF-C963ACDDCD63}"/>
                </a:ext>
              </a:extLst>
            </p:cNvPr>
            <p:cNvSpPr/>
            <p:nvPr/>
          </p:nvSpPr>
          <p:spPr>
            <a:xfrm>
              <a:off x="28889931"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1350" name="Freeform 1349">
              <a:extLst>
                <a:ext uri="{FF2B5EF4-FFF2-40B4-BE49-F238E27FC236}">
                  <a16:creationId xmlns:a16="http://schemas.microsoft.com/office/drawing/2014/main" id="{6BCBD4E2-FF22-CEA3-A6B9-484F2B5539A9}"/>
                </a:ext>
              </a:extLst>
            </p:cNvPr>
            <p:cNvSpPr/>
            <p:nvPr/>
          </p:nvSpPr>
          <p:spPr>
            <a:xfrm>
              <a:off x="28922393"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1351" name="Freeform 1350">
              <a:extLst>
                <a:ext uri="{FF2B5EF4-FFF2-40B4-BE49-F238E27FC236}">
                  <a16:creationId xmlns:a16="http://schemas.microsoft.com/office/drawing/2014/main" id="{2B1D8E8D-01C1-AA53-B122-23A75EB832B7}"/>
                </a:ext>
              </a:extLst>
            </p:cNvPr>
            <p:cNvSpPr/>
            <p:nvPr/>
          </p:nvSpPr>
          <p:spPr>
            <a:xfrm>
              <a:off x="28954856"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1352" name="Freeform 1351">
              <a:extLst>
                <a:ext uri="{FF2B5EF4-FFF2-40B4-BE49-F238E27FC236}">
                  <a16:creationId xmlns:a16="http://schemas.microsoft.com/office/drawing/2014/main" id="{9B535271-FC7E-6CFE-469B-D6AE521F7102}"/>
                </a:ext>
              </a:extLst>
            </p:cNvPr>
            <p:cNvSpPr/>
            <p:nvPr/>
          </p:nvSpPr>
          <p:spPr>
            <a:xfrm>
              <a:off x="28987318"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1353" name="Freeform 1352">
              <a:extLst>
                <a:ext uri="{FF2B5EF4-FFF2-40B4-BE49-F238E27FC236}">
                  <a16:creationId xmlns:a16="http://schemas.microsoft.com/office/drawing/2014/main" id="{BC27C72C-7B80-E6BC-CE8F-E8107481830B}"/>
                </a:ext>
              </a:extLst>
            </p:cNvPr>
            <p:cNvSpPr/>
            <p:nvPr/>
          </p:nvSpPr>
          <p:spPr>
            <a:xfrm>
              <a:off x="29019781"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1354" name="Freeform 1353">
              <a:extLst>
                <a:ext uri="{FF2B5EF4-FFF2-40B4-BE49-F238E27FC236}">
                  <a16:creationId xmlns:a16="http://schemas.microsoft.com/office/drawing/2014/main" id="{476AFE97-0EF1-CC24-CA28-08840A5E6A58}"/>
                </a:ext>
              </a:extLst>
            </p:cNvPr>
            <p:cNvSpPr/>
            <p:nvPr/>
          </p:nvSpPr>
          <p:spPr>
            <a:xfrm>
              <a:off x="2905224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1355" name="Freeform 1354">
              <a:extLst>
                <a:ext uri="{FF2B5EF4-FFF2-40B4-BE49-F238E27FC236}">
                  <a16:creationId xmlns:a16="http://schemas.microsoft.com/office/drawing/2014/main" id="{A4228F60-E20C-C1FC-D15B-CBE60466DBA8}"/>
                </a:ext>
              </a:extLst>
            </p:cNvPr>
            <p:cNvSpPr/>
            <p:nvPr/>
          </p:nvSpPr>
          <p:spPr>
            <a:xfrm>
              <a:off x="29084706"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1356" name="Freeform 1355">
              <a:extLst>
                <a:ext uri="{FF2B5EF4-FFF2-40B4-BE49-F238E27FC236}">
                  <a16:creationId xmlns:a16="http://schemas.microsoft.com/office/drawing/2014/main" id="{1AAFE7C5-7F87-24B9-344A-72963339B720}"/>
                </a:ext>
              </a:extLst>
            </p:cNvPr>
            <p:cNvSpPr/>
            <p:nvPr/>
          </p:nvSpPr>
          <p:spPr>
            <a:xfrm>
              <a:off x="2911716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357" name="Freeform 1356">
              <a:extLst>
                <a:ext uri="{FF2B5EF4-FFF2-40B4-BE49-F238E27FC236}">
                  <a16:creationId xmlns:a16="http://schemas.microsoft.com/office/drawing/2014/main" id="{29015E66-F687-336C-58AF-C01AC5F095C9}"/>
                </a:ext>
              </a:extLst>
            </p:cNvPr>
            <p:cNvSpPr/>
            <p:nvPr/>
          </p:nvSpPr>
          <p:spPr>
            <a:xfrm>
              <a:off x="29149631"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1358" name="Freeform 1357">
              <a:extLst>
                <a:ext uri="{FF2B5EF4-FFF2-40B4-BE49-F238E27FC236}">
                  <a16:creationId xmlns:a16="http://schemas.microsoft.com/office/drawing/2014/main" id="{30537CE5-01DE-D218-8273-EFD71AD36750}"/>
                </a:ext>
              </a:extLst>
            </p:cNvPr>
            <p:cNvSpPr/>
            <p:nvPr/>
          </p:nvSpPr>
          <p:spPr>
            <a:xfrm>
              <a:off x="2918209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1359" name="Freeform 1358">
              <a:extLst>
                <a:ext uri="{FF2B5EF4-FFF2-40B4-BE49-F238E27FC236}">
                  <a16:creationId xmlns:a16="http://schemas.microsoft.com/office/drawing/2014/main" id="{C1D21A30-4D37-D937-01BA-0BBC97A53A28}"/>
                </a:ext>
              </a:extLst>
            </p:cNvPr>
            <p:cNvSpPr/>
            <p:nvPr/>
          </p:nvSpPr>
          <p:spPr>
            <a:xfrm>
              <a:off x="2921455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1360" name="Freeform 1359">
              <a:extLst>
                <a:ext uri="{FF2B5EF4-FFF2-40B4-BE49-F238E27FC236}">
                  <a16:creationId xmlns:a16="http://schemas.microsoft.com/office/drawing/2014/main" id="{9932F3C7-0A39-37DA-529F-F98CAE1A13A7}"/>
                </a:ext>
              </a:extLst>
            </p:cNvPr>
            <p:cNvSpPr/>
            <p:nvPr/>
          </p:nvSpPr>
          <p:spPr>
            <a:xfrm>
              <a:off x="2924701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1361" name="Freeform 1360">
              <a:extLst>
                <a:ext uri="{FF2B5EF4-FFF2-40B4-BE49-F238E27FC236}">
                  <a16:creationId xmlns:a16="http://schemas.microsoft.com/office/drawing/2014/main" id="{58CFE471-44A6-3075-FF8D-648DF570E567}"/>
                </a:ext>
              </a:extLst>
            </p:cNvPr>
            <p:cNvSpPr/>
            <p:nvPr/>
          </p:nvSpPr>
          <p:spPr>
            <a:xfrm>
              <a:off x="2927948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24" cap="flat">
              <a:noFill/>
              <a:prstDash val="solid"/>
              <a:round/>
            </a:ln>
          </p:spPr>
          <p:txBody>
            <a:bodyPr rtlCol="0" anchor="ctr"/>
            <a:lstStyle/>
            <a:p>
              <a:endParaRPr lang="en-US" sz="2400"/>
            </a:p>
          </p:txBody>
        </p:sp>
        <p:sp>
          <p:nvSpPr>
            <p:cNvPr id="1362" name="Freeform 1361">
              <a:extLst>
                <a:ext uri="{FF2B5EF4-FFF2-40B4-BE49-F238E27FC236}">
                  <a16:creationId xmlns:a16="http://schemas.microsoft.com/office/drawing/2014/main" id="{05D48B75-E969-ED56-FCDA-D335E23E9E6C}"/>
                </a:ext>
              </a:extLst>
            </p:cNvPr>
            <p:cNvSpPr/>
            <p:nvPr/>
          </p:nvSpPr>
          <p:spPr>
            <a:xfrm>
              <a:off x="2931194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1363" name="Freeform 1362">
              <a:extLst>
                <a:ext uri="{FF2B5EF4-FFF2-40B4-BE49-F238E27FC236}">
                  <a16:creationId xmlns:a16="http://schemas.microsoft.com/office/drawing/2014/main" id="{5E7A05AC-72B2-4983-2CCD-66E88B233510}"/>
                </a:ext>
              </a:extLst>
            </p:cNvPr>
            <p:cNvSpPr/>
            <p:nvPr/>
          </p:nvSpPr>
          <p:spPr>
            <a:xfrm>
              <a:off x="2934440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1364" name="Freeform 1363">
              <a:extLst>
                <a:ext uri="{FF2B5EF4-FFF2-40B4-BE49-F238E27FC236}">
                  <a16:creationId xmlns:a16="http://schemas.microsoft.com/office/drawing/2014/main" id="{B98CE001-E96A-6912-41B6-C8F8BC549D60}"/>
                </a:ext>
              </a:extLst>
            </p:cNvPr>
            <p:cNvSpPr/>
            <p:nvPr/>
          </p:nvSpPr>
          <p:spPr>
            <a:xfrm>
              <a:off x="29376870"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24" cap="flat">
              <a:noFill/>
              <a:prstDash val="solid"/>
              <a:round/>
            </a:ln>
          </p:spPr>
          <p:txBody>
            <a:bodyPr rtlCol="0" anchor="ctr"/>
            <a:lstStyle/>
            <a:p>
              <a:endParaRPr lang="en-US" sz="2400"/>
            </a:p>
          </p:txBody>
        </p:sp>
        <p:sp>
          <p:nvSpPr>
            <p:cNvPr id="1365" name="Freeform 1364">
              <a:extLst>
                <a:ext uri="{FF2B5EF4-FFF2-40B4-BE49-F238E27FC236}">
                  <a16:creationId xmlns:a16="http://schemas.microsoft.com/office/drawing/2014/main" id="{217811F9-3253-8429-31A6-BC7525F29CF3}"/>
                </a:ext>
              </a:extLst>
            </p:cNvPr>
            <p:cNvSpPr/>
            <p:nvPr/>
          </p:nvSpPr>
          <p:spPr>
            <a:xfrm>
              <a:off x="2940933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24" cap="flat">
              <a:noFill/>
              <a:prstDash val="solid"/>
              <a:round/>
            </a:ln>
          </p:spPr>
          <p:txBody>
            <a:bodyPr rtlCol="0" anchor="ctr"/>
            <a:lstStyle/>
            <a:p>
              <a:endParaRPr lang="en-US" sz="2400"/>
            </a:p>
          </p:txBody>
        </p:sp>
        <p:sp>
          <p:nvSpPr>
            <p:cNvPr id="1366" name="Freeform 1365">
              <a:extLst>
                <a:ext uri="{FF2B5EF4-FFF2-40B4-BE49-F238E27FC236}">
                  <a16:creationId xmlns:a16="http://schemas.microsoft.com/office/drawing/2014/main" id="{3709CC81-8708-E21E-BF5A-4B2D6E9526FF}"/>
                </a:ext>
              </a:extLst>
            </p:cNvPr>
            <p:cNvSpPr/>
            <p:nvPr/>
          </p:nvSpPr>
          <p:spPr>
            <a:xfrm>
              <a:off x="29441795"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33641"/>
            </a:solidFill>
            <a:ln w="9324" cap="flat">
              <a:noFill/>
              <a:prstDash val="solid"/>
              <a:round/>
            </a:ln>
          </p:spPr>
          <p:txBody>
            <a:bodyPr rtlCol="0" anchor="ctr"/>
            <a:lstStyle/>
            <a:p>
              <a:endParaRPr lang="en-US" sz="2400"/>
            </a:p>
          </p:txBody>
        </p:sp>
        <p:sp>
          <p:nvSpPr>
            <p:cNvPr id="1367" name="Freeform 1366">
              <a:extLst>
                <a:ext uri="{FF2B5EF4-FFF2-40B4-BE49-F238E27FC236}">
                  <a16:creationId xmlns:a16="http://schemas.microsoft.com/office/drawing/2014/main" id="{F816DC39-104B-9C63-24CA-C654FF175463}"/>
                </a:ext>
              </a:extLst>
            </p:cNvPr>
            <p:cNvSpPr/>
            <p:nvPr/>
          </p:nvSpPr>
          <p:spPr>
            <a:xfrm>
              <a:off x="2947425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63B40"/>
            </a:solidFill>
            <a:ln w="9324" cap="flat">
              <a:noFill/>
              <a:prstDash val="solid"/>
              <a:round/>
            </a:ln>
          </p:spPr>
          <p:txBody>
            <a:bodyPr rtlCol="0" anchor="ctr"/>
            <a:lstStyle/>
            <a:p>
              <a:endParaRPr lang="en-US" sz="2400"/>
            </a:p>
          </p:txBody>
        </p:sp>
        <p:sp>
          <p:nvSpPr>
            <p:cNvPr id="1368" name="Freeform 1367">
              <a:extLst>
                <a:ext uri="{FF2B5EF4-FFF2-40B4-BE49-F238E27FC236}">
                  <a16:creationId xmlns:a16="http://schemas.microsoft.com/office/drawing/2014/main" id="{4776728D-8F97-12E7-CD21-965E6D84FB28}"/>
                </a:ext>
              </a:extLst>
            </p:cNvPr>
            <p:cNvSpPr/>
            <p:nvPr/>
          </p:nvSpPr>
          <p:spPr>
            <a:xfrm>
              <a:off x="29506720"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403E"/>
            </a:solidFill>
            <a:ln w="9324" cap="flat">
              <a:noFill/>
              <a:prstDash val="solid"/>
              <a:round/>
            </a:ln>
          </p:spPr>
          <p:txBody>
            <a:bodyPr rtlCol="0" anchor="ctr"/>
            <a:lstStyle/>
            <a:p>
              <a:endParaRPr lang="en-US" sz="2400"/>
            </a:p>
          </p:txBody>
        </p:sp>
        <p:sp>
          <p:nvSpPr>
            <p:cNvPr id="1369" name="Freeform 1368">
              <a:extLst>
                <a:ext uri="{FF2B5EF4-FFF2-40B4-BE49-F238E27FC236}">
                  <a16:creationId xmlns:a16="http://schemas.microsoft.com/office/drawing/2014/main" id="{14BE5169-59B3-7D0F-8A7E-727F27FDE66F}"/>
                </a:ext>
              </a:extLst>
            </p:cNvPr>
            <p:cNvSpPr/>
            <p:nvPr/>
          </p:nvSpPr>
          <p:spPr>
            <a:xfrm>
              <a:off x="29539183"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A443E"/>
            </a:solidFill>
            <a:ln w="9324" cap="flat">
              <a:noFill/>
              <a:prstDash val="solid"/>
              <a:round/>
            </a:ln>
          </p:spPr>
          <p:txBody>
            <a:bodyPr rtlCol="0" anchor="ctr"/>
            <a:lstStyle/>
            <a:p>
              <a:endParaRPr lang="en-US" sz="2400"/>
            </a:p>
          </p:txBody>
        </p:sp>
        <p:sp>
          <p:nvSpPr>
            <p:cNvPr id="1370" name="Freeform 1369">
              <a:extLst>
                <a:ext uri="{FF2B5EF4-FFF2-40B4-BE49-F238E27FC236}">
                  <a16:creationId xmlns:a16="http://schemas.microsoft.com/office/drawing/2014/main" id="{1ED1D016-0325-47EC-21EB-C34D27C6ED04}"/>
                </a:ext>
              </a:extLst>
            </p:cNvPr>
            <p:cNvSpPr/>
            <p:nvPr/>
          </p:nvSpPr>
          <p:spPr>
            <a:xfrm>
              <a:off x="29571645"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83E"/>
            </a:solidFill>
            <a:ln w="9324" cap="flat">
              <a:noFill/>
              <a:prstDash val="solid"/>
              <a:round/>
            </a:ln>
          </p:spPr>
          <p:txBody>
            <a:bodyPr rtlCol="0" anchor="ctr"/>
            <a:lstStyle/>
            <a:p>
              <a:endParaRPr lang="en-US" sz="2400"/>
            </a:p>
          </p:txBody>
        </p:sp>
        <p:sp>
          <p:nvSpPr>
            <p:cNvPr id="1371" name="Freeform 1370">
              <a:extLst>
                <a:ext uri="{FF2B5EF4-FFF2-40B4-BE49-F238E27FC236}">
                  <a16:creationId xmlns:a16="http://schemas.microsoft.com/office/drawing/2014/main" id="{FE587BCA-EDE9-FD4B-8BB2-AC62B2768D9E}"/>
                </a:ext>
              </a:extLst>
            </p:cNvPr>
            <p:cNvSpPr/>
            <p:nvPr/>
          </p:nvSpPr>
          <p:spPr>
            <a:xfrm>
              <a:off x="29604108"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C3E"/>
            </a:solidFill>
            <a:ln w="9324" cap="flat">
              <a:noFill/>
              <a:prstDash val="solid"/>
              <a:round/>
            </a:ln>
          </p:spPr>
          <p:txBody>
            <a:bodyPr rtlCol="0" anchor="ctr"/>
            <a:lstStyle/>
            <a:p>
              <a:endParaRPr lang="en-US" sz="2400"/>
            </a:p>
          </p:txBody>
        </p:sp>
        <p:sp>
          <p:nvSpPr>
            <p:cNvPr id="1372" name="Freeform 1371">
              <a:extLst>
                <a:ext uri="{FF2B5EF4-FFF2-40B4-BE49-F238E27FC236}">
                  <a16:creationId xmlns:a16="http://schemas.microsoft.com/office/drawing/2014/main" id="{07EB4505-4E35-EB86-D126-28FCCE5A4B87}"/>
                </a:ext>
              </a:extLst>
            </p:cNvPr>
            <p:cNvSpPr/>
            <p:nvPr/>
          </p:nvSpPr>
          <p:spPr>
            <a:xfrm>
              <a:off x="29636570"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4E3E"/>
            </a:solidFill>
            <a:ln w="9324" cap="flat">
              <a:noFill/>
              <a:prstDash val="solid"/>
              <a:round/>
            </a:ln>
          </p:spPr>
          <p:txBody>
            <a:bodyPr rtlCol="0" anchor="ctr"/>
            <a:lstStyle/>
            <a:p>
              <a:endParaRPr lang="en-US" sz="2400"/>
            </a:p>
          </p:txBody>
        </p:sp>
        <p:sp>
          <p:nvSpPr>
            <p:cNvPr id="1373" name="Freeform 1372">
              <a:extLst>
                <a:ext uri="{FF2B5EF4-FFF2-40B4-BE49-F238E27FC236}">
                  <a16:creationId xmlns:a16="http://schemas.microsoft.com/office/drawing/2014/main" id="{8CE1D0F9-3CBC-EAF1-593B-13AD599C2DE7}"/>
                </a:ext>
              </a:extLst>
            </p:cNvPr>
            <p:cNvSpPr/>
            <p:nvPr/>
          </p:nvSpPr>
          <p:spPr>
            <a:xfrm>
              <a:off x="29669033"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503E"/>
            </a:solidFill>
            <a:ln w="9324" cap="flat">
              <a:noFill/>
              <a:prstDash val="solid"/>
              <a:round/>
            </a:ln>
          </p:spPr>
          <p:txBody>
            <a:bodyPr rtlCol="0" anchor="ctr"/>
            <a:lstStyle/>
            <a:p>
              <a:endParaRPr lang="en-US" sz="2400"/>
            </a:p>
          </p:txBody>
        </p:sp>
        <p:sp>
          <p:nvSpPr>
            <p:cNvPr id="1374" name="Freeform 1373">
              <a:extLst>
                <a:ext uri="{FF2B5EF4-FFF2-40B4-BE49-F238E27FC236}">
                  <a16:creationId xmlns:a16="http://schemas.microsoft.com/office/drawing/2014/main" id="{620B40AB-DAB3-352B-D47F-06B3EE6F250D}"/>
                </a:ext>
              </a:extLst>
            </p:cNvPr>
            <p:cNvSpPr/>
            <p:nvPr/>
          </p:nvSpPr>
          <p:spPr>
            <a:xfrm>
              <a:off x="29701496" y="20271869"/>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ED503E"/>
            </a:solidFill>
            <a:ln w="9324" cap="flat">
              <a:noFill/>
              <a:prstDash val="solid"/>
              <a:round/>
            </a:ln>
          </p:spPr>
          <p:txBody>
            <a:bodyPr rtlCol="0" anchor="ctr"/>
            <a:lstStyle/>
            <a:p>
              <a:endParaRPr lang="en-US" sz="2400"/>
            </a:p>
          </p:txBody>
        </p:sp>
        <p:sp>
          <p:nvSpPr>
            <p:cNvPr id="1375" name="Freeform 1374">
              <a:extLst>
                <a:ext uri="{FF2B5EF4-FFF2-40B4-BE49-F238E27FC236}">
                  <a16:creationId xmlns:a16="http://schemas.microsoft.com/office/drawing/2014/main" id="{F23D63A5-685A-990C-955B-D3E066A52756}"/>
                </a:ext>
              </a:extLst>
            </p:cNvPr>
            <p:cNvSpPr/>
            <p:nvPr/>
          </p:nvSpPr>
          <p:spPr>
            <a:xfrm>
              <a:off x="29733963" y="20271869"/>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EE523F"/>
            </a:solidFill>
            <a:ln w="9324" cap="flat">
              <a:noFill/>
              <a:prstDash val="solid"/>
              <a:round/>
            </a:ln>
          </p:spPr>
          <p:txBody>
            <a:bodyPr rtlCol="0" anchor="ctr"/>
            <a:lstStyle/>
            <a:p>
              <a:endParaRPr lang="en-US" sz="2400"/>
            </a:p>
          </p:txBody>
        </p:sp>
        <p:sp>
          <p:nvSpPr>
            <p:cNvPr id="1376" name="Freeform 1375">
              <a:extLst>
                <a:ext uri="{FF2B5EF4-FFF2-40B4-BE49-F238E27FC236}">
                  <a16:creationId xmlns:a16="http://schemas.microsoft.com/office/drawing/2014/main" id="{507F6404-C066-5771-CC9C-05CC59B65268}"/>
                </a:ext>
              </a:extLst>
            </p:cNvPr>
            <p:cNvSpPr/>
            <p:nvPr/>
          </p:nvSpPr>
          <p:spPr>
            <a:xfrm>
              <a:off x="28792543"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1377" name="Freeform 1376">
              <a:extLst>
                <a:ext uri="{FF2B5EF4-FFF2-40B4-BE49-F238E27FC236}">
                  <a16:creationId xmlns:a16="http://schemas.microsoft.com/office/drawing/2014/main" id="{2596B58A-4F30-3882-E4A8-DBEBB45A5974}"/>
                </a:ext>
              </a:extLst>
            </p:cNvPr>
            <p:cNvSpPr/>
            <p:nvPr/>
          </p:nvSpPr>
          <p:spPr>
            <a:xfrm>
              <a:off x="28825005"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91D49"/>
            </a:solidFill>
            <a:ln w="9324" cap="flat">
              <a:noFill/>
              <a:prstDash val="solid"/>
              <a:round/>
            </a:ln>
          </p:spPr>
          <p:txBody>
            <a:bodyPr rtlCol="0" anchor="ctr"/>
            <a:lstStyle/>
            <a:p>
              <a:endParaRPr lang="en-US" sz="2400"/>
            </a:p>
          </p:txBody>
        </p:sp>
        <p:sp>
          <p:nvSpPr>
            <p:cNvPr id="1378" name="Freeform 1377">
              <a:extLst>
                <a:ext uri="{FF2B5EF4-FFF2-40B4-BE49-F238E27FC236}">
                  <a16:creationId xmlns:a16="http://schemas.microsoft.com/office/drawing/2014/main" id="{F74A93FF-602E-0DA4-8BF2-9CD6CF5C4339}"/>
                </a:ext>
              </a:extLst>
            </p:cNvPr>
            <p:cNvSpPr/>
            <p:nvPr/>
          </p:nvSpPr>
          <p:spPr>
            <a:xfrm>
              <a:off x="28857468"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C1D4B"/>
            </a:solidFill>
            <a:ln w="9324" cap="flat">
              <a:noFill/>
              <a:prstDash val="solid"/>
              <a:round/>
            </a:ln>
          </p:spPr>
          <p:txBody>
            <a:bodyPr rtlCol="0" anchor="ctr"/>
            <a:lstStyle/>
            <a:p>
              <a:endParaRPr lang="en-US" sz="2400"/>
            </a:p>
          </p:txBody>
        </p:sp>
        <p:sp>
          <p:nvSpPr>
            <p:cNvPr id="1379" name="Freeform 1378">
              <a:extLst>
                <a:ext uri="{FF2B5EF4-FFF2-40B4-BE49-F238E27FC236}">
                  <a16:creationId xmlns:a16="http://schemas.microsoft.com/office/drawing/2014/main" id="{EE650CEB-F560-0076-8BC1-1A98879062F6}"/>
                </a:ext>
              </a:extLst>
            </p:cNvPr>
            <p:cNvSpPr/>
            <p:nvPr/>
          </p:nvSpPr>
          <p:spPr>
            <a:xfrm>
              <a:off x="28889931"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24" cap="flat">
              <a:noFill/>
              <a:prstDash val="solid"/>
              <a:round/>
            </a:ln>
          </p:spPr>
          <p:txBody>
            <a:bodyPr rtlCol="0" anchor="ctr"/>
            <a:lstStyle/>
            <a:p>
              <a:endParaRPr lang="en-US" sz="2400"/>
            </a:p>
          </p:txBody>
        </p:sp>
        <p:sp>
          <p:nvSpPr>
            <p:cNvPr id="1380" name="Freeform 1379">
              <a:extLst>
                <a:ext uri="{FF2B5EF4-FFF2-40B4-BE49-F238E27FC236}">
                  <a16:creationId xmlns:a16="http://schemas.microsoft.com/office/drawing/2014/main" id="{2ECB6360-7A91-831A-C7DA-71E8FD775E4C}"/>
                </a:ext>
              </a:extLst>
            </p:cNvPr>
            <p:cNvSpPr/>
            <p:nvPr/>
          </p:nvSpPr>
          <p:spPr>
            <a:xfrm>
              <a:off x="28922393"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1381" name="Freeform 1380">
              <a:extLst>
                <a:ext uri="{FF2B5EF4-FFF2-40B4-BE49-F238E27FC236}">
                  <a16:creationId xmlns:a16="http://schemas.microsoft.com/office/drawing/2014/main" id="{9B3EA686-B87D-8C10-2B3C-726D3EB83C4B}"/>
                </a:ext>
              </a:extLst>
            </p:cNvPr>
            <p:cNvSpPr/>
            <p:nvPr/>
          </p:nvSpPr>
          <p:spPr>
            <a:xfrm>
              <a:off x="28954856"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1382" name="Freeform 1381">
              <a:extLst>
                <a:ext uri="{FF2B5EF4-FFF2-40B4-BE49-F238E27FC236}">
                  <a16:creationId xmlns:a16="http://schemas.microsoft.com/office/drawing/2014/main" id="{B499EBDD-CB1E-4634-1860-365818E08FCB}"/>
                </a:ext>
              </a:extLst>
            </p:cNvPr>
            <p:cNvSpPr/>
            <p:nvPr/>
          </p:nvSpPr>
          <p:spPr>
            <a:xfrm>
              <a:off x="28987318"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1383" name="Freeform 1382">
              <a:extLst>
                <a:ext uri="{FF2B5EF4-FFF2-40B4-BE49-F238E27FC236}">
                  <a16:creationId xmlns:a16="http://schemas.microsoft.com/office/drawing/2014/main" id="{A180F51A-F4A1-AE39-15A2-DED0FFB79F00}"/>
                </a:ext>
              </a:extLst>
            </p:cNvPr>
            <p:cNvSpPr/>
            <p:nvPr/>
          </p:nvSpPr>
          <p:spPr>
            <a:xfrm>
              <a:off x="29019781"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1384" name="Freeform 1383">
              <a:extLst>
                <a:ext uri="{FF2B5EF4-FFF2-40B4-BE49-F238E27FC236}">
                  <a16:creationId xmlns:a16="http://schemas.microsoft.com/office/drawing/2014/main" id="{BAE363E9-5398-6C9B-99E1-FD72FF0D1646}"/>
                </a:ext>
              </a:extLst>
            </p:cNvPr>
            <p:cNvSpPr/>
            <p:nvPr/>
          </p:nvSpPr>
          <p:spPr>
            <a:xfrm>
              <a:off x="2905224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24" cap="flat">
              <a:noFill/>
              <a:prstDash val="solid"/>
              <a:round/>
            </a:ln>
          </p:spPr>
          <p:txBody>
            <a:bodyPr rtlCol="0" anchor="ctr"/>
            <a:lstStyle/>
            <a:p>
              <a:endParaRPr lang="en-US" sz="2400"/>
            </a:p>
          </p:txBody>
        </p:sp>
        <p:sp>
          <p:nvSpPr>
            <p:cNvPr id="1385" name="Freeform 1384">
              <a:extLst>
                <a:ext uri="{FF2B5EF4-FFF2-40B4-BE49-F238E27FC236}">
                  <a16:creationId xmlns:a16="http://schemas.microsoft.com/office/drawing/2014/main" id="{89513A2E-BD1E-0A9C-16BF-2A0BB33F7513}"/>
                </a:ext>
              </a:extLst>
            </p:cNvPr>
            <p:cNvSpPr/>
            <p:nvPr/>
          </p:nvSpPr>
          <p:spPr>
            <a:xfrm>
              <a:off x="29084706"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1386" name="Freeform 1385">
              <a:extLst>
                <a:ext uri="{FF2B5EF4-FFF2-40B4-BE49-F238E27FC236}">
                  <a16:creationId xmlns:a16="http://schemas.microsoft.com/office/drawing/2014/main" id="{1AC5AEE1-6590-F1B1-E7FF-54934BCEECBA}"/>
                </a:ext>
              </a:extLst>
            </p:cNvPr>
            <p:cNvSpPr/>
            <p:nvPr/>
          </p:nvSpPr>
          <p:spPr>
            <a:xfrm>
              <a:off x="2911716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1387" name="Freeform 1386">
              <a:extLst>
                <a:ext uri="{FF2B5EF4-FFF2-40B4-BE49-F238E27FC236}">
                  <a16:creationId xmlns:a16="http://schemas.microsoft.com/office/drawing/2014/main" id="{6E1093EB-C277-220F-30F2-4F73DF992BC8}"/>
                </a:ext>
              </a:extLst>
            </p:cNvPr>
            <p:cNvSpPr/>
            <p:nvPr/>
          </p:nvSpPr>
          <p:spPr>
            <a:xfrm>
              <a:off x="29149631"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1388" name="Freeform 1387">
              <a:extLst>
                <a:ext uri="{FF2B5EF4-FFF2-40B4-BE49-F238E27FC236}">
                  <a16:creationId xmlns:a16="http://schemas.microsoft.com/office/drawing/2014/main" id="{3482B551-F495-4E94-928C-CDCDA5E461CB}"/>
                </a:ext>
              </a:extLst>
            </p:cNvPr>
            <p:cNvSpPr/>
            <p:nvPr/>
          </p:nvSpPr>
          <p:spPr>
            <a:xfrm>
              <a:off x="2918209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1389" name="Freeform 1388">
              <a:extLst>
                <a:ext uri="{FF2B5EF4-FFF2-40B4-BE49-F238E27FC236}">
                  <a16:creationId xmlns:a16="http://schemas.microsoft.com/office/drawing/2014/main" id="{3C21D67B-E020-C7B2-31B5-446A0D148E65}"/>
                </a:ext>
              </a:extLst>
            </p:cNvPr>
            <p:cNvSpPr/>
            <p:nvPr/>
          </p:nvSpPr>
          <p:spPr>
            <a:xfrm>
              <a:off x="2921455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1390" name="Freeform 1389">
              <a:extLst>
                <a:ext uri="{FF2B5EF4-FFF2-40B4-BE49-F238E27FC236}">
                  <a16:creationId xmlns:a16="http://schemas.microsoft.com/office/drawing/2014/main" id="{6C70B7F6-EF9B-5CB7-2363-388B012F271B}"/>
                </a:ext>
              </a:extLst>
            </p:cNvPr>
            <p:cNvSpPr/>
            <p:nvPr/>
          </p:nvSpPr>
          <p:spPr>
            <a:xfrm>
              <a:off x="2924701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1391" name="Freeform 1390">
              <a:extLst>
                <a:ext uri="{FF2B5EF4-FFF2-40B4-BE49-F238E27FC236}">
                  <a16:creationId xmlns:a16="http://schemas.microsoft.com/office/drawing/2014/main" id="{BC8ED6D7-7C61-89BC-E858-43C7C6E98209}"/>
                </a:ext>
              </a:extLst>
            </p:cNvPr>
            <p:cNvSpPr/>
            <p:nvPr/>
          </p:nvSpPr>
          <p:spPr>
            <a:xfrm>
              <a:off x="2927948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1392" name="Freeform 1391">
              <a:extLst>
                <a:ext uri="{FF2B5EF4-FFF2-40B4-BE49-F238E27FC236}">
                  <a16:creationId xmlns:a16="http://schemas.microsoft.com/office/drawing/2014/main" id="{481B12BE-CF61-B034-16C6-27E9C750EF71}"/>
                </a:ext>
              </a:extLst>
            </p:cNvPr>
            <p:cNvSpPr/>
            <p:nvPr/>
          </p:nvSpPr>
          <p:spPr>
            <a:xfrm>
              <a:off x="2931194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1393" name="Freeform 1392">
              <a:extLst>
                <a:ext uri="{FF2B5EF4-FFF2-40B4-BE49-F238E27FC236}">
                  <a16:creationId xmlns:a16="http://schemas.microsoft.com/office/drawing/2014/main" id="{17A69900-850C-7C15-1A24-0966B0FAFE32}"/>
                </a:ext>
              </a:extLst>
            </p:cNvPr>
            <p:cNvSpPr/>
            <p:nvPr/>
          </p:nvSpPr>
          <p:spPr>
            <a:xfrm>
              <a:off x="2934440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24" cap="flat">
              <a:noFill/>
              <a:prstDash val="solid"/>
              <a:round/>
            </a:ln>
          </p:spPr>
          <p:txBody>
            <a:bodyPr rtlCol="0" anchor="ctr"/>
            <a:lstStyle/>
            <a:p>
              <a:endParaRPr lang="en-US" sz="2400"/>
            </a:p>
          </p:txBody>
        </p:sp>
        <p:sp>
          <p:nvSpPr>
            <p:cNvPr id="1394" name="Freeform 1393">
              <a:extLst>
                <a:ext uri="{FF2B5EF4-FFF2-40B4-BE49-F238E27FC236}">
                  <a16:creationId xmlns:a16="http://schemas.microsoft.com/office/drawing/2014/main" id="{7F12F6CA-F9C3-9598-F3D8-88A5B8D40538}"/>
                </a:ext>
              </a:extLst>
            </p:cNvPr>
            <p:cNvSpPr/>
            <p:nvPr/>
          </p:nvSpPr>
          <p:spPr>
            <a:xfrm>
              <a:off x="29376870"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23442"/>
            </a:solidFill>
            <a:ln w="9324" cap="flat">
              <a:noFill/>
              <a:prstDash val="solid"/>
              <a:round/>
            </a:ln>
          </p:spPr>
          <p:txBody>
            <a:bodyPr rtlCol="0" anchor="ctr"/>
            <a:lstStyle/>
            <a:p>
              <a:endParaRPr lang="en-US" sz="2400"/>
            </a:p>
          </p:txBody>
        </p:sp>
        <p:sp>
          <p:nvSpPr>
            <p:cNvPr id="1395" name="Freeform 1394">
              <a:extLst>
                <a:ext uri="{FF2B5EF4-FFF2-40B4-BE49-F238E27FC236}">
                  <a16:creationId xmlns:a16="http://schemas.microsoft.com/office/drawing/2014/main" id="{510DD5EB-D2C5-D79E-EB2F-BC9930F39AF4}"/>
                </a:ext>
              </a:extLst>
            </p:cNvPr>
            <p:cNvSpPr/>
            <p:nvPr/>
          </p:nvSpPr>
          <p:spPr>
            <a:xfrm>
              <a:off x="2940933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63B40"/>
            </a:solidFill>
            <a:ln w="9324" cap="flat">
              <a:noFill/>
              <a:prstDash val="solid"/>
              <a:round/>
            </a:ln>
          </p:spPr>
          <p:txBody>
            <a:bodyPr rtlCol="0" anchor="ctr"/>
            <a:lstStyle/>
            <a:p>
              <a:endParaRPr lang="en-US" sz="2400"/>
            </a:p>
          </p:txBody>
        </p:sp>
        <p:sp>
          <p:nvSpPr>
            <p:cNvPr id="1396" name="Freeform 1395">
              <a:extLst>
                <a:ext uri="{FF2B5EF4-FFF2-40B4-BE49-F238E27FC236}">
                  <a16:creationId xmlns:a16="http://schemas.microsoft.com/office/drawing/2014/main" id="{D96D64A1-CE1C-DB3B-D3C9-B4B92267E336}"/>
                </a:ext>
              </a:extLst>
            </p:cNvPr>
            <p:cNvSpPr/>
            <p:nvPr/>
          </p:nvSpPr>
          <p:spPr>
            <a:xfrm>
              <a:off x="29441795"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9423E"/>
            </a:solidFill>
            <a:ln w="9324" cap="flat">
              <a:noFill/>
              <a:prstDash val="solid"/>
              <a:round/>
            </a:ln>
          </p:spPr>
          <p:txBody>
            <a:bodyPr rtlCol="0" anchor="ctr"/>
            <a:lstStyle/>
            <a:p>
              <a:endParaRPr lang="en-US" sz="2400"/>
            </a:p>
          </p:txBody>
        </p:sp>
        <p:sp>
          <p:nvSpPr>
            <p:cNvPr id="1397" name="Freeform 1396">
              <a:extLst>
                <a:ext uri="{FF2B5EF4-FFF2-40B4-BE49-F238E27FC236}">
                  <a16:creationId xmlns:a16="http://schemas.microsoft.com/office/drawing/2014/main" id="{3064248B-6372-29D5-10BA-3886098D156D}"/>
                </a:ext>
              </a:extLst>
            </p:cNvPr>
            <p:cNvSpPr/>
            <p:nvPr/>
          </p:nvSpPr>
          <p:spPr>
            <a:xfrm>
              <a:off x="2947425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24" cap="flat">
              <a:noFill/>
              <a:prstDash val="solid"/>
              <a:round/>
            </a:ln>
          </p:spPr>
          <p:txBody>
            <a:bodyPr rtlCol="0" anchor="ctr"/>
            <a:lstStyle/>
            <a:p>
              <a:endParaRPr lang="en-US" sz="2400"/>
            </a:p>
          </p:txBody>
        </p:sp>
        <p:sp>
          <p:nvSpPr>
            <p:cNvPr id="1398" name="Freeform 1397">
              <a:extLst>
                <a:ext uri="{FF2B5EF4-FFF2-40B4-BE49-F238E27FC236}">
                  <a16:creationId xmlns:a16="http://schemas.microsoft.com/office/drawing/2014/main" id="{06245685-AAED-D7EE-CFD5-8FBD327DA57E}"/>
                </a:ext>
              </a:extLst>
            </p:cNvPr>
            <p:cNvSpPr/>
            <p:nvPr/>
          </p:nvSpPr>
          <p:spPr>
            <a:xfrm>
              <a:off x="29506720"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503E"/>
            </a:solidFill>
            <a:ln w="9324" cap="flat">
              <a:noFill/>
              <a:prstDash val="solid"/>
              <a:round/>
            </a:ln>
          </p:spPr>
          <p:txBody>
            <a:bodyPr rtlCol="0" anchor="ctr"/>
            <a:lstStyle/>
            <a:p>
              <a:endParaRPr lang="en-US" sz="2400"/>
            </a:p>
          </p:txBody>
        </p:sp>
        <p:sp>
          <p:nvSpPr>
            <p:cNvPr id="1399" name="Freeform 1398">
              <a:extLst>
                <a:ext uri="{FF2B5EF4-FFF2-40B4-BE49-F238E27FC236}">
                  <a16:creationId xmlns:a16="http://schemas.microsoft.com/office/drawing/2014/main" id="{CA194F80-4B8E-710E-644B-D676EDA84626}"/>
                </a:ext>
              </a:extLst>
            </p:cNvPr>
            <p:cNvSpPr/>
            <p:nvPr/>
          </p:nvSpPr>
          <p:spPr>
            <a:xfrm>
              <a:off x="29539183"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43F"/>
            </a:solidFill>
            <a:ln w="9324" cap="flat">
              <a:noFill/>
              <a:prstDash val="solid"/>
              <a:round/>
            </a:ln>
          </p:spPr>
          <p:txBody>
            <a:bodyPr rtlCol="0" anchor="ctr"/>
            <a:lstStyle/>
            <a:p>
              <a:endParaRPr lang="en-US" sz="2400"/>
            </a:p>
          </p:txBody>
        </p:sp>
        <p:sp>
          <p:nvSpPr>
            <p:cNvPr id="1400" name="Freeform 1399">
              <a:extLst>
                <a:ext uri="{FF2B5EF4-FFF2-40B4-BE49-F238E27FC236}">
                  <a16:creationId xmlns:a16="http://schemas.microsoft.com/office/drawing/2014/main" id="{D0B5DA4C-777C-BD98-B002-48685F658A12}"/>
                </a:ext>
              </a:extLst>
            </p:cNvPr>
            <p:cNvSpPr/>
            <p:nvPr/>
          </p:nvSpPr>
          <p:spPr>
            <a:xfrm>
              <a:off x="29571645"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24" cap="flat">
              <a:noFill/>
              <a:prstDash val="solid"/>
              <a:round/>
            </a:ln>
          </p:spPr>
          <p:txBody>
            <a:bodyPr rtlCol="0" anchor="ctr"/>
            <a:lstStyle/>
            <a:p>
              <a:endParaRPr lang="en-US" sz="2400"/>
            </a:p>
          </p:txBody>
        </p:sp>
        <p:sp>
          <p:nvSpPr>
            <p:cNvPr id="1401" name="Freeform 1400">
              <a:extLst>
                <a:ext uri="{FF2B5EF4-FFF2-40B4-BE49-F238E27FC236}">
                  <a16:creationId xmlns:a16="http://schemas.microsoft.com/office/drawing/2014/main" id="{E11E6951-78DE-0C30-FE46-B33543970EA8}"/>
                </a:ext>
              </a:extLst>
            </p:cNvPr>
            <p:cNvSpPr/>
            <p:nvPr/>
          </p:nvSpPr>
          <p:spPr>
            <a:xfrm>
              <a:off x="29604108"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5C42"/>
            </a:solidFill>
            <a:ln w="9324" cap="flat">
              <a:noFill/>
              <a:prstDash val="solid"/>
              <a:round/>
            </a:ln>
          </p:spPr>
          <p:txBody>
            <a:bodyPr rtlCol="0" anchor="ctr"/>
            <a:lstStyle/>
            <a:p>
              <a:endParaRPr lang="en-US" sz="2400"/>
            </a:p>
          </p:txBody>
        </p:sp>
        <p:sp>
          <p:nvSpPr>
            <p:cNvPr id="1402" name="Freeform 1401">
              <a:extLst>
                <a:ext uri="{FF2B5EF4-FFF2-40B4-BE49-F238E27FC236}">
                  <a16:creationId xmlns:a16="http://schemas.microsoft.com/office/drawing/2014/main" id="{6C239589-7002-B8BF-57D7-4780824F5E92}"/>
                </a:ext>
              </a:extLst>
            </p:cNvPr>
            <p:cNvSpPr/>
            <p:nvPr/>
          </p:nvSpPr>
          <p:spPr>
            <a:xfrm>
              <a:off x="29636570"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5E42"/>
            </a:solidFill>
            <a:ln w="9324" cap="flat">
              <a:noFill/>
              <a:prstDash val="solid"/>
              <a:round/>
            </a:ln>
          </p:spPr>
          <p:txBody>
            <a:bodyPr rtlCol="0" anchor="ctr"/>
            <a:lstStyle/>
            <a:p>
              <a:endParaRPr lang="en-US" sz="2400"/>
            </a:p>
          </p:txBody>
        </p:sp>
        <p:sp>
          <p:nvSpPr>
            <p:cNvPr id="1403" name="Freeform 1402">
              <a:extLst>
                <a:ext uri="{FF2B5EF4-FFF2-40B4-BE49-F238E27FC236}">
                  <a16:creationId xmlns:a16="http://schemas.microsoft.com/office/drawing/2014/main" id="{8C3DF360-6693-08D7-E06A-0141906CDE18}"/>
                </a:ext>
              </a:extLst>
            </p:cNvPr>
            <p:cNvSpPr/>
            <p:nvPr/>
          </p:nvSpPr>
          <p:spPr>
            <a:xfrm>
              <a:off x="29669033"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6043"/>
            </a:solidFill>
            <a:ln w="9324" cap="flat">
              <a:noFill/>
              <a:prstDash val="solid"/>
              <a:round/>
            </a:ln>
          </p:spPr>
          <p:txBody>
            <a:bodyPr rtlCol="0" anchor="ctr"/>
            <a:lstStyle/>
            <a:p>
              <a:endParaRPr lang="en-US" sz="2400"/>
            </a:p>
          </p:txBody>
        </p:sp>
        <p:sp>
          <p:nvSpPr>
            <p:cNvPr id="1404" name="Freeform 1403">
              <a:extLst>
                <a:ext uri="{FF2B5EF4-FFF2-40B4-BE49-F238E27FC236}">
                  <a16:creationId xmlns:a16="http://schemas.microsoft.com/office/drawing/2014/main" id="{93B4AC0A-D610-B02B-60CD-4EBC39E3C15F}"/>
                </a:ext>
              </a:extLst>
            </p:cNvPr>
            <p:cNvSpPr/>
            <p:nvPr/>
          </p:nvSpPr>
          <p:spPr>
            <a:xfrm>
              <a:off x="29701496" y="20304517"/>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06043"/>
            </a:solidFill>
            <a:ln w="9324" cap="flat">
              <a:noFill/>
              <a:prstDash val="solid"/>
              <a:round/>
            </a:ln>
          </p:spPr>
          <p:txBody>
            <a:bodyPr rtlCol="0" anchor="ctr"/>
            <a:lstStyle/>
            <a:p>
              <a:endParaRPr lang="en-US" sz="2400"/>
            </a:p>
          </p:txBody>
        </p:sp>
        <p:sp>
          <p:nvSpPr>
            <p:cNvPr id="1405" name="Freeform 1404">
              <a:extLst>
                <a:ext uri="{FF2B5EF4-FFF2-40B4-BE49-F238E27FC236}">
                  <a16:creationId xmlns:a16="http://schemas.microsoft.com/office/drawing/2014/main" id="{68EEE6D1-1381-68AA-FF21-ED91B4F540E8}"/>
                </a:ext>
              </a:extLst>
            </p:cNvPr>
            <p:cNvSpPr/>
            <p:nvPr/>
          </p:nvSpPr>
          <p:spPr>
            <a:xfrm>
              <a:off x="29733963" y="20304517"/>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16244"/>
            </a:solidFill>
            <a:ln w="9324" cap="flat">
              <a:noFill/>
              <a:prstDash val="solid"/>
              <a:round/>
            </a:ln>
          </p:spPr>
          <p:txBody>
            <a:bodyPr rtlCol="0" anchor="ctr"/>
            <a:lstStyle/>
            <a:p>
              <a:endParaRPr lang="en-US" sz="2400"/>
            </a:p>
          </p:txBody>
        </p:sp>
        <p:sp>
          <p:nvSpPr>
            <p:cNvPr id="1406" name="Freeform 1405">
              <a:extLst>
                <a:ext uri="{FF2B5EF4-FFF2-40B4-BE49-F238E27FC236}">
                  <a16:creationId xmlns:a16="http://schemas.microsoft.com/office/drawing/2014/main" id="{3A35B05C-2A94-4AB6-D346-E72B0ED7EDEE}"/>
                </a:ext>
              </a:extLst>
            </p:cNvPr>
            <p:cNvSpPr/>
            <p:nvPr/>
          </p:nvSpPr>
          <p:spPr>
            <a:xfrm>
              <a:off x="28792543"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B1D4A"/>
            </a:solidFill>
            <a:ln w="9324" cap="flat">
              <a:noFill/>
              <a:prstDash val="solid"/>
              <a:round/>
            </a:ln>
          </p:spPr>
          <p:txBody>
            <a:bodyPr rtlCol="0" anchor="ctr"/>
            <a:lstStyle/>
            <a:p>
              <a:endParaRPr lang="en-US" sz="2400"/>
            </a:p>
          </p:txBody>
        </p:sp>
        <p:sp>
          <p:nvSpPr>
            <p:cNvPr id="1407" name="Freeform 1406">
              <a:extLst>
                <a:ext uri="{FF2B5EF4-FFF2-40B4-BE49-F238E27FC236}">
                  <a16:creationId xmlns:a16="http://schemas.microsoft.com/office/drawing/2014/main" id="{D29DB467-7CB5-33F4-E9C1-3DA145DC647A}"/>
                </a:ext>
              </a:extLst>
            </p:cNvPr>
            <p:cNvSpPr/>
            <p:nvPr/>
          </p:nvSpPr>
          <p:spPr>
            <a:xfrm>
              <a:off x="28825005"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1408" name="Freeform 1407">
              <a:extLst>
                <a:ext uri="{FF2B5EF4-FFF2-40B4-BE49-F238E27FC236}">
                  <a16:creationId xmlns:a16="http://schemas.microsoft.com/office/drawing/2014/main" id="{59BD0DD8-F683-91DC-FF5C-DE5413F26788}"/>
                </a:ext>
              </a:extLst>
            </p:cNvPr>
            <p:cNvSpPr/>
            <p:nvPr/>
          </p:nvSpPr>
          <p:spPr>
            <a:xfrm>
              <a:off x="28857468"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31E4D"/>
            </a:solidFill>
            <a:ln w="9324" cap="flat">
              <a:noFill/>
              <a:prstDash val="solid"/>
              <a:round/>
            </a:ln>
          </p:spPr>
          <p:txBody>
            <a:bodyPr rtlCol="0" anchor="ctr"/>
            <a:lstStyle/>
            <a:p>
              <a:endParaRPr lang="en-US" sz="2400"/>
            </a:p>
          </p:txBody>
        </p:sp>
        <p:sp>
          <p:nvSpPr>
            <p:cNvPr id="1409" name="Freeform 1408">
              <a:extLst>
                <a:ext uri="{FF2B5EF4-FFF2-40B4-BE49-F238E27FC236}">
                  <a16:creationId xmlns:a16="http://schemas.microsoft.com/office/drawing/2014/main" id="{7DBBD2D5-0116-2CD1-EC2A-02CE6F719645}"/>
                </a:ext>
              </a:extLst>
            </p:cNvPr>
            <p:cNvSpPr/>
            <p:nvPr/>
          </p:nvSpPr>
          <p:spPr>
            <a:xfrm>
              <a:off x="28889931"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1410" name="Freeform 1409">
              <a:extLst>
                <a:ext uri="{FF2B5EF4-FFF2-40B4-BE49-F238E27FC236}">
                  <a16:creationId xmlns:a16="http://schemas.microsoft.com/office/drawing/2014/main" id="{97C94E8C-AEC4-2F80-0378-BB351B04F6E9}"/>
                </a:ext>
              </a:extLst>
            </p:cNvPr>
            <p:cNvSpPr/>
            <p:nvPr/>
          </p:nvSpPr>
          <p:spPr>
            <a:xfrm>
              <a:off x="28922393"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1411" name="Freeform 1410">
              <a:extLst>
                <a:ext uri="{FF2B5EF4-FFF2-40B4-BE49-F238E27FC236}">
                  <a16:creationId xmlns:a16="http://schemas.microsoft.com/office/drawing/2014/main" id="{5FF10A33-C9B1-DD87-E716-178D92BECC07}"/>
                </a:ext>
              </a:extLst>
            </p:cNvPr>
            <p:cNvSpPr/>
            <p:nvPr/>
          </p:nvSpPr>
          <p:spPr>
            <a:xfrm>
              <a:off x="28954856"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24" cap="flat">
              <a:noFill/>
              <a:prstDash val="solid"/>
              <a:round/>
            </a:ln>
          </p:spPr>
          <p:txBody>
            <a:bodyPr rtlCol="0" anchor="ctr"/>
            <a:lstStyle/>
            <a:p>
              <a:endParaRPr lang="en-US" sz="2400"/>
            </a:p>
          </p:txBody>
        </p:sp>
        <p:sp>
          <p:nvSpPr>
            <p:cNvPr id="1412" name="Freeform 1411">
              <a:extLst>
                <a:ext uri="{FF2B5EF4-FFF2-40B4-BE49-F238E27FC236}">
                  <a16:creationId xmlns:a16="http://schemas.microsoft.com/office/drawing/2014/main" id="{35622DB4-50B0-D702-3FCA-A2EDE9988821}"/>
                </a:ext>
              </a:extLst>
            </p:cNvPr>
            <p:cNvSpPr/>
            <p:nvPr/>
          </p:nvSpPr>
          <p:spPr>
            <a:xfrm>
              <a:off x="28987318"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413" name="Freeform 1412">
              <a:extLst>
                <a:ext uri="{FF2B5EF4-FFF2-40B4-BE49-F238E27FC236}">
                  <a16:creationId xmlns:a16="http://schemas.microsoft.com/office/drawing/2014/main" id="{4F5B91AF-559E-183F-90AD-DC5B5557DC67}"/>
                </a:ext>
              </a:extLst>
            </p:cNvPr>
            <p:cNvSpPr/>
            <p:nvPr/>
          </p:nvSpPr>
          <p:spPr>
            <a:xfrm>
              <a:off x="29019781"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1414" name="Freeform 1413">
              <a:extLst>
                <a:ext uri="{FF2B5EF4-FFF2-40B4-BE49-F238E27FC236}">
                  <a16:creationId xmlns:a16="http://schemas.microsoft.com/office/drawing/2014/main" id="{1FC4B830-3EED-9D49-50D2-769A8763300E}"/>
                </a:ext>
              </a:extLst>
            </p:cNvPr>
            <p:cNvSpPr/>
            <p:nvPr/>
          </p:nvSpPr>
          <p:spPr>
            <a:xfrm>
              <a:off x="2905224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1415" name="Freeform 1414">
              <a:extLst>
                <a:ext uri="{FF2B5EF4-FFF2-40B4-BE49-F238E27FC236}">
                  <a16:creationId xmlns:a16="http://schemas.microsoft.com/office/drawing/2014/main" id="{884A3B0D-2BA8-F690-7752-784B8D8C1427}"/>
                </a:ext>
              </a:extLst>
            </p:cNvPr>
            <p:cNvSpPr/>
            <p:nvPr/>
          </p:nvSpPr>
          <p:spPr>
            <a:xfrm>
              <a:off x="29084706"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1416" name="Freeform 1415">
              <a:extLst>
                <a:ext uri="{FF2B5EF4-FFF2-40B4-BE49-F238E27FC236}">
                  <a16:creationId xmlns:a16="http://schemas.microsoft.com/office/drawing/2014/main" id="{D9C4AA34-3644-4F6C-2687-21A9148B5356}"/>
                </a:ext>
              </a:extLst>
            </p:cNvPr>
            <p:cNvSpPr/>
            <p:nvPr/>
          </p:nvSpPr>
          <p:spPr>
            <a:xfrm>
              <a:off x="2911716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24" cap="flat">
              <a:noFill/>
              <a:prstDash val="solid"/>
              <a:round/>
            </a:ln>
          </p:spPr>
          <p:txBody>
            <a:bodyPr rtlCol="0" anchor="ctr"/>
            <a:lstStyle/>
            <a:p>
              <a:endParaRPr lang="en-US" sz="2400"/>
            </a:p>
          </p:txBody>
        </p:sp>
        <p:sp>
          <p:nvSpPr>
            <p:cNvPr id="1417" name="Freeform 1416">
              <a:extLst>
                <a:ext uri="{FF2B5EF4-FFF2-40B4-BE49-F238E27FC236}">
                  <a16:creationId xmlns:a16="http://schemas.microsoft.com/office/drawing/2014/main" id="{EB264B46-9A06-881E-62CA-504ED66473F1}"/>
                </a:ext>
              </a:extLst>
            </p:cNvPr>
            <p:cNvSpPr/>
            <p:nvPr/>
          </p:nvSpPr>
          <p:spPr>
            <a:xfrm>
              <a:off x="29149631"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1418" name="Freeform 1417">
              <a:extLst>
                <a:ext uri="{FF2B5EF4-FFF2-40B4-BE49-F238E27FC236}">
                  <a16:creationId xmlns:a16="http://schemas.microsoft.com/office/drawing/2014/main" id="{018542E4-55DB-924A-C277-16C8D8D8E6CC}"/>
                </a:ext>
              </a:extLst>
            </p:cNvPr>
            <p:cNvSpPr/>
            <p:nvPr/>
          </p:nvSpPr>
          <p:spPr>
            <a:xfrm>
              <a:off x="2918209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1419" name="Freeform 1418">
              <a:extLst>
                <a:ext uri="{FF2B5EF4-FFF2-40B4-BE49-F238E27FC236}">
                  <a16:creationId xmlns:a16="http://schemas.microsoft.com/office/drawing/2014/main" id="{64C54955-BE7F-F657-324F-CFB9AB066747}"/>
                </a:ext>
              </a:extLst>
            </p:cNvPr>
            <p:cNvSpPr/>
            <p:nvPr/>
          </p:nvSpPr>
          <p:spPr>
            <a:xfrm>
              <a:off x="2921455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24" cap="flat">
              <a:noFill/>
              <a:prstDash val="solid"/>
              <a:round/>
            </a:ln>
          </p:spPr>
          <p:txBody>
            <a:bodyPr rtlCol="0" anchor="ctr"/>
            <a:lstStyle/>
            <a:p>
              <a:endParaRPr lang="en-US" sz="2400"/>
            </a:p>
          </p:txBody>
        </p:sp>
        <p:sp>
          <p:nvSpPr>
            <p:cNvPr id="1420" name="Freeform 1419">
              <a:extLst>
                <a:ext uri="{FF2B5EF4-FFF2-40B4-BE49-F238E27FC236}">
                  <a16:creationId xmlns:a16="http://schemas.microsoft.com/office/drawing/2014/main" id="{D853CB13-8118-1541-7974-710BF1A062DA}"/>
                </a:ext>
              </a:extLst>
            </p:cNvPr>
            <p:cNvSpPr/>
            <p:nvPr/>
          </p:nvSpPr>
          <p:spPr>
            <a:xfrm>
              <a:off x="2924701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1421" name="Freeform 1420">
              <a:extLst>
                <a:ext uri="{FF2B5EF4-FFF2-40B4-BE49-F238E27FC236}">
                  <a16:creationId xmlns:a16="http://schemas.microsoft.com/office/drawing/2014/main" id="{8BC9A3C2-E83E-DC38-E16D-C20E4E45B60C}"/>
                </a:ext>
              </a:extLst>
            </p:cNvPr>
            <p:cNvSpPr/>
            <p:nvPr/>
          </p:nvSpPr>
          <p:spPr>
            <a:xfrm>
              <a:off x="2927948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1422" name="Freeform 1421">
              <a:extLst>
                <a:ext uri="{FF2B5EF4-FFF2-40B4-BE49-F238E27FC236}">
                  <a16:creationId xmlns:a16="http://schemas.microsoft.com/office/drawing/2014/main" id="{C81808D3-E2F7-309A-71FA-47254E8D75C4}"/>
                </a:ext>
              </a:extLst>
            </p:cNvPr>
            <p:cNvSpPr/>
            <p:nvPr/>
          </p:nvSpPr>
          <p:spPr>
            <a:xfrm>
              <a:off x="2931194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E2E44"/>
            </a:solidFill>
            <a:ln w="9324" cap="flat">
              <a:noFill/>
              <a:prstDash val="solid"/>
              <a:round/>
            </a:ln>
          </p:spPr>
          <p:txBody>
            <a:bodyPr rtlCol="0" anchor="ctr"/>
            <a:lstStyle/>
            <a:p>
              <a:endParaRPr lang="en-US" sz="2400"/>
            </a:p>
          </p:txBody>
        </p:sp>
        <p:sp>
          <p:nvSpPr>
            <p:cNvPr id="1423" name="Freeform 1422">
              <a:extLst>
                <a:ext uri="{FF2B5EF4-FFF2-40B4-BE49-F238E27FC236}">
                  <a16:creationId xmlns:a16="http://schemas.microsoft.com/office/drawing/2014/main" id="{54548236-45E3-9447-C7B7-125314D1382A}"/>
                </a:ext>
              </a:extLst>
            </p:cNvPr>
            <p:cNvSpPr/>
            <p:nvPr/>
          </p:nvSpPr>
          <p:spPr>
            <a:xfrm>
              <a:off x="2934440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33641"/>
            </a:solidFill>
            <a:ln w="9324" cap="flat">
              <a:noFill/>
              <a:prstDash val="solid"/>
              <a:round/>
            </a:ln>
          </p:spPr>
          <p:txBody>
            <a:bodyPr rtlCol="0" anchor="ctr"/>
            <a:lstStyle/>
            <a:p>
              <a:endParaRPr lang="en-US" sz="2400"/>
            </a:p>
          </p:txBody>
        </p:sp>
        <p:sp>
          <p:nvSpPr>
            <p:cNvPr id="1424" name="Freeform 1423">
              <a:extLst>
                <a:ext uri="{FF2B5EF4-FFF2-40B4-BE49-F238E27FC236}">
                  <a16:creationId xmlns:a16="http://schemas.microsoft.com/office/drawing/2014/main" id="{69D73510-6A23-1909-7AA2-6031D217692A}"/>
                </a:ext>
              </a:extLst>
            </p:cNvPr>
            <p:cNvSpPr/>
            <p:nvPr/>
          </p:nvSpPr>
          <p:spPr>
            <a:xfrm>
              <a:off x="29376870"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403E"/>
            </a:solidFill>
            <a:ln w="9324" cap="flat">
              <a:noFill/>
              <a:prstDash val="solid"/>
              <a:round/>
            </a:ln>
          </p:spPr>
          <p:txBody>
            <a:bodyPr rtlCol="0" anchor="ctr"/>
            <a:lstStyle/>
            <a:p>
              <a:endParaRPr lang="en-US" sz="2400"/>
            </a:p>
          </p:txBody>
        </p:sp>
        <p:sp>
          <p:nvSpPr>
            <p:cNvPr id="1425" name="Freeform 1424">
              <a:extLst>
                <a:ext uri="{FF2B5EF4-FFF2-40B4-BE49-F238E27FC236}">
                  <a16:creationId xmlns:a16="http://schemas.microsoft.com/office/drawing/2014/main" id="{3FB1B3F1-8945-5E4C-19B8-DFB9019EBB7C}"/>
                </a:ext>
              </a:extLst>
            </p:cNvPr>
            <p:cNvSpPr/>
            <p:nvPr/>
          </p:nvSpPr>
          <p:spPr>
            <a:xfrm>
              <a:off x="2940933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24" cap="flat">
              <a:noFill/>
              <a:prstDash val="solid"/>
              <a:round/>
            </a:ln>
          </p:spPr>
          <p:txBody>
            <a:bodyPr rtlCol="0" anchor="ctr"/>
            <a:lstStyle/>
            <a:p>
              <a:endParaRPr lang="en-US" sz="2400"/>
            </a:p>
          </p:txBody>
        </p:sp>
        <p:sp>
          <p:nvSpPr>
            <p:cNvPr id="1426" name="Freeform 1425">
              <a:extLst>
                <a:ext uri="{FF2B5EF4-FFF2-40B4-BE49-F238E27FC236}">
                  <a16:creationId xmlns:a16="http://schemas.microsoft.com/office/drawing/2014/main" id="{A7E8E4FE-211C-3534-D520-42FA7B43A82F}"/>
                </a:ext>
              </a:extLst>
            </p:cNvPr>
            <p:cNvSpPr/>
            <p:nvPr/>
          </p:nvSpPr>
          <p:spPr>
            <a:xfrm>
              <a:off x="29441795"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23F"/>
            </a:solidFill>
            <a:ln w="9324" cap="flat">
              <a:noFill/>
              <a:prstDash val="solid"/>
              <a:round/>
            </a:ln>
          </p:spPr>
          <p:txBody>
            <a:bodyPr rtlCol="0" anchor="ctr"/>
            <a:lstStyle/>
            <a:p>
              <a:endParaRPr lang="en-US" sz="2400"/>
            </a:p>
          </p:txBody>
        </p:sp>
        <p:sp>
          <p:nvSpPr>
            <p:cNvPr id="1427" name="Freeform 1426">
              <a:extLst>
                <a:ext uri="{FF2B5EF4-FFF2-40B4-BE49-F238E27FC236}">
                  <a16:creationId xmlns:a16="http://schemas.microsoft.com/office/drawing/2014/main" id="{BBC12BA0-9E91-9022-3BAA-2B7139549AFD}"/>
                </a:ext>
              </a:extLst>
            </p:cNvPr>
            <p:cNvSpPr/>
            <p:nvPr/>
          </p:nvSpPr>
          <p:spPr>
            <a:xfrm>
              <a:off x="2947425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A41"/>
            </a:solidFill>
            <a:ln w="9324" cap="flat">
              <a:noFill/>
              <a:prstDash val="solid"/>
              <a:round/>
            </a:ln>
          </p:spPr>
          <p:txBody>
            <a:bodyPr rtlCol="0" anchor="ctr"/>
            <a:lstStyle/>
            <a:p>
              <a:endParaRPr lang="en-US" sz="2400"/>
            </a:p>
          </p:txBody>
        </p:sp>
        <p:sp>
          <p:nvSpPr>
            <p:cNvPr id="1428" name="Freeform 1427">
              <a:extLst>
                <a:ext uri="{FF2B5EF4-FFF2-40B4-BE49-F238E27FC236}">
                  <a16:creationId xmlns:a16="http://schemas.microsoft.com/office/drawing/2014/main" id="{23E7BD5D-A661-9C8A-3E2E-49E5A408E2BE}"/>
                </a:ext>
              </a:extLst>
            </p:cNvPr>
            <p:cNvSpPr/>
            <p:nvPr/>
          </p:nvSpPr>
          <p:spPr>
            <a:xfrm>
              <a:off x="29506720"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6043"/>
            </a:solidFill>
            <a:ln w="9324" cap="flat">
              <a:noFill/>
              <a:prstDash val="solid"/>
              <a:round/>
            </a:ln>
          </p:spPr>
          <p:txBody>
            <a:bodyPr rtlCol="0" anchor="ctr"/>
            <a:lstStyle/>
            <a:p>
              <a:endParaRPr lang="en-US" sz="2400"/>
            </a:p>
          </p:txBody>
        </p:sp>
        <p:sp>
          <p:nvSpPr>
            <p:cNvPr id="1429" name="Freeform 1428">
              <a:extLst>
                <a:ext uri="{FF2B5EF4-FFF2-40B4-BE49-F238E27FC236}">
                  <a16:creationId xmlns:a16="http://schemas.microsoft.com/office/drawing/2014/main" id="{5DD00238-4DA4-D376-A364-FBA75EB78326}"/>
                </a:ext>
              </a:extLst>
            </p:cNvPr>
            <p:cNvSpPr/>
            <p:nvPr/>
          </p:nvSpPr>
          <p:spPr>
            <a:xfrm>
              <a:off x="29539183"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646"/>
            </a:solidFill>
            <a:ln w="9324" cap="flat">
              <a:noFill/>
              <a:prstDash val="solid"/>
              <a:round/>
            </a:ln>
          </p:spPr>
          <p:txBody>
            <a:bodyPr rtlCol="0" anchor="ctr"/>
            <a:lstStyle/>
            <a:p>
              <a:endParaRPr lang="en-US" sz="2400"/>
            </a:p>
          </p:txBody>
        </p:sp>
        <p:sp>
          <p:nvSpPr>
            <p:cNvPr id="1430" name="Freeform 1429">
              <a:extLst>
                <a:ext uri="{FF2B5EF4-FFF2-40B4-BE49-F238E27FC236}">
                  <a16:creationId xmlns:a16="http://schemas.microsoft.com/office/drawing/2014/main" id="{0FF27349-FF1F-A3EF-4F87-CC851550DA6F}"/>
                </a:ext>
              </a:extLst>
            </p:cNvPr>
            <p:cNvSpPr/>
            <p:nvPr/>
          </p:nvSpPr>
          <p:spPr>
            <a:xfrm>
              <a:off x="29571645"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948"/>
            </a:solidFill>
            <a:ln w="9324" cap="flat">
              <a:noFill/>
              <a:prstDash val="solid"/>
              <a:round/>
            </a:ln>
          </p:spPr>
          <p:txBody>
            <a:bodyPr rtlCol="0" anchor="ctr"/>
            <a:lstStyle/>
            <a:p>
              <a:endParaRPr lang="en-US" sz="2400"/>
            </a:p>
          </p:txBody>
        </p:sp>
        <p:sp>
          <p:nvSpPr>
            <p:cNvPr id="1431" name="Freeform 1430">
              <a:extLst>
                <a:ext uri="{FF2B5EF4-FFF2-40B4-BE49-F238E27FC236}">
                  <a16:creationId xmlns:a16="http://schemas.microsoft.com/office/drawing/2014/main" id="{1987510A-DE4B-B6C7-CFCB-7E35D7543739}"/>
                </a:ext>
              </a:extLst>
            </p:cNvPr>
            <p:cNvSpPr/>
            <p:nvPr/>
          </p:nvSpPr>
          <p:spPr>
            <a:xfrm>
              <a:off x="29604108"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B49"/>
            </a:solidFill>
            <a:ln w="9324" cap="flat">
              <a:noFill/>
              <a:prstDash val="solid"/>
              <a:round/>
            </a:ln>
          </p:spPr>
          <p:txBody>
            <a:bodyPr rtlCol="0" anchor="ctr"/>
            <a:lstStyle/>
            <a:p>
              <a:endParaRPr lang="en-US" sz="2400"/>
            </a:p>
          </p:txBody>
        </p:sp>
        <p:sp>
          <p:nvSpPr>
            <p:cNvPr id="1432" name="Freeform 1431">
              <a:extLst>
                <a:ext uri="{FF2B5EF4-FFF2-40B4-BE49-F238E27FC236}">
                  <a16:creationId xmlns:a16="http://schemas.microsoft.com/office/drawing/2014/main" id="{5ACD944B-63FB-5E1E-A789-2C4A6F311BEC}"/>
                </a:ext>
              </a:extLst>
            </p:cNvPr>
            <p:cNvSpPr/>
            <p:nvPr/>
          </p:nvSpPr>
          <p:spPr>
            <a:xfrm>
              <a:off x="29636570"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D4B"/>
            </a:solidFill>
            <a:ln w="9324" cap="flat">
              <a:noFill/>
              <a:prstDash val="solid"/>
              <a:round/>
            </a:ln>
          </p:spPr>
          <p:txBody>
            <a:bodyPr rtlCol="0" anchor="ctr"/>
            <a:lstStyle/>
            <a:p>
              <a:endParaRPr lang="en-US" sz="2400"/>
            </a:p>
          </p:txBody>
        </p:sp>
        <p:sp>
          <p:nvSpPr>
            <p:cNvPr id="1433" name="Freeform 1432">
              <a:extLst>
                <a:ext uri="{FF2B5EF4-FFF2-40B4-BE49-F238E27FC236}">
                  <a16:creationId xmlns:a16="http://schemas.microsoft.com/office/drawing/2014/main" id="{878BD32B-E039-BC2F-7320-DB0C57D90A7C}"/>
                </a:ext>
              </a:extLst>
            </p:cNvPr>
            <p:cNvSpPr/>
            <p:nvPr/>
          </p:nvSpPr>
          <p:spPr>
            <a:xfrm>
              <a:off x="29669033"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F4C"/>
            </a:solidFill>
            <a:ln w="9324" cap="flat">
              <a:noFill/>
              <a:prstDash val="solid"/>
              <a:round/>
            </a:ln>
          </p:spPr>
          <p:txBody>
            <a:bodyPr rtlCol="0" anchor="ctr"/>
            <a:lstStyle/>
            <a:p>
              <a:endParaRPr lang="en-US" sz="2400"/>
            </a:p>
          </p:txBody>
        </p:sp>
        <p:sp>
          <p:nvSpPr>
            <p:cNvPr id="1434" name="Freeform 1433">
              <a:extLst>
                <a:ext uri="{FF2B5EF4-FFF2-40B4-BE49-F238E27FC236}">
                  <a16:creationId xmlns:a16="http://schemas.microsoft.com/office/drawing/2014/main" id="{AFBB0D11-FD2B-42D6-4A53-BD57354DDF8D}"/>
                </a:ext>
              </a:extLst>
            </p:cNvPr>
            <p:cNvSpPr/>
            <p:nvPr/>
          </p:nvSpPr>
          <p:spPr>
            <a:xfrm>
              <a:off x="29701496" y="20337165"/>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26F4C"/>
            </a:solidFill>
            <a:ln w="9324" cap="flat">
              <a:noFill/>
              <a:prstDash val="solid"/>
              <a:round/>
            </a:ln>
          </p:spPr>
          <p:txBody>
            <a:bodyPr rtlCol="0" anchor="ctr"/>
            <a:lstStyle/>
            <a:p>
              <a:endParaRPr lang="en-US" sz="2400"/>
            </a:p>
          </p:txBody>
        </p:sp>
        <p:sp>
          <p:nvSpPr>
            <p:cNvPr id="1435" name="Freeform 1434">
              <a:extLst>
                <a:ext uri="{FF2B5EF4-FFF2-40B4-BE49-F238E27FC236}">
                  <a16:creationId xmlns:a16="http://schemas.microsoft.com/office/drawing/2014/main" id="{3BB5BEAD-AF88-81A1-AB0B-EE10FCAD4764}"/>
                </a:ext>
              </a:extLst>
            </p:cNvPr>
            <p:cNvSpPr/>
            <p:nvPr/>
          </p:nvSpPr>
          <p:spPr>
            <a:xfrm>
              <a:off x="29733963" y="20337165"/>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3714D"/>
            </a:solidFill>
            <a:ln w="9324" cap="flat">
              <a:noFill/>
              <a:prstDash val="solid"/>
              <a:round/>
            </a:ln>
          </p:spPr>
          <p:txBody>
            <a:bodyPr rtlCol="0" anchor="ctr"/>
            <a:lstStyle/>
            <a:p>
              <a:endParaRPr lang="en-US" sz="2400"/>
            </a:p>
          </p:txBody>
        </p:sp>
        <p:sp>
          <p:nvSpPr>
            <p:cNvPr id="1436" name="Freeform 1435">
              <a:extLst>
                <a:ext uri="{FF2B5EF4-FFF2-40B4-BE49-F238E27FC236}">
                  <a16:creationId xmlns:a16="http://schemas.microsoft.com/office/drawing/2014/main" id="{41154511-416A-4AFA-C294-48BC06F3E1F8}"/>
                </a:ext>
              </a:extLst>
            </p:cNvPr>
            <p:cNvSpPr/>
            <p:nvPr/>
          </p:nvSpPr>
          <p:spPr>
            <a:xfrm>
              <a:off x="28792543"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24" cap="flat">
              <a:noFill/>
              <a:prstDash val="solid"/>
              <a:round/>
            </a:ln>
          </p:spPr>
          <p:txBody>
            <a:bodyPr rtlCol="0" anchor="ctr"/>
            <a:lstStyle/>
            <a:p>
              <a:endParaRPr lang="en-US" sz="2400"/>
            </a:p>
          </p:txBody>
        </p:sp>
        <p:sp>
          <p:nvSpPr>
            <p:cNvPr id="1437" name="Freeform 1436">
              <a:extLst>
                <a:ext uri="{FF2B5EF4-FFF2-40B4-BE49-F238E27FC236}">
                  <a16:creationId xmlns:a16="http://schemas.microsoft.com/office/drawing/2014/main" id="{456BE313-CA39-E96E-43F7-922B3D08D277}"/>
                </a:ext>
              </a:extLst>
            </p:cNvPr>
            <p:cNvSpPr/>
            <p:nvPr/>
          </p:nvSpPr>
          <p:spPr>
            <a:xfrm>
              <a:off x="28825005"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24" cap="flat">
              <a:noFill/>
              <a:prstDash val="solid"/>
              <a:round/>
            </a:ln>
          </p:spPr>
          <p:txBody>
            <a:bodyPr rtlCol="0" anchor="ctr"/>
            <a:lstStyle/>
            <a:p>
              <a:endParaRPr lang="en-US" sz="2400"/>
            </a:p>
          </p:txBody>
        </p:sp>
        <p:sp>
          <p:nvSpPr>
            <p:cNvPr id="1438" name="Freeform 1437">
              <a:extLst>
                <a:ext uri="{FF2B5EF4-FFF2-40B4-BE49-F238E27FC236}">
                  <a16:creationId xmlns:a16="http://schemas.microsoft.com/office/drawing/2014/main" id="{1225D745-8A92-442F-636B-2CD2B819F713}"/>
                </a:ext>
              </a:extLst>
            </p:cNvPr>
            <p:cNvSpPr/>
            <p:nvPr/>
          </p:nvSpPr>
          <p:spPr>
            <a:xfrm>
              <a:off x="28857468"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1439" name="Freeform 1438">
              <a:extLst>
                <a:ext uri="{FF2B5EF4-FFF2-40B4-BE49-F238E27FC236}">
                  <a16:creationId xmlns:a16="http://schemas.microsoft.com/office/drawing/2014/main" id="{FDB3FE42-BBFA-8A5D-7BCF-472AEF3CD977}"/>
                </a:ext>
              </a:extLst>
            </p:cNvPr>
            <p:cNvSpPr/>
            <p:nvPr/>
          </p:nvSpPr>
          <p:spPr>
            <a:xfrm>
              <a:off x="28889931"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1440" name="Freeform 1439">
              <a:extLst>
                <a:ext uri="{FF2B5EF4-FFF2-40B4-BE49-F238E27FC236}">
                  <a16:creationId xmlns:a16="http://schemas.microsoft.com/office/drawing/2014/main" id="{8A25677C-4D2D-E27A-0E43-214DD5233B35}"/>
                </a:ext>
              </a:extLst>
            </p:cNvPr>
            <p:cNvSpPr/>
            <p:nvPr/>
          </p:nvSpPr>
          <p:spPr>
            <a:xfrm>
              <a:off x="28922393"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24" cap="flat">
              <a:noFill/>
              <a:prstDash val="solid"/>
              <a:round/>
            </a:ln>
          </p:spPr>
          <p:txBody>
            <a:bodyPr rtlCol="0" anchor="ctr"/>
            <a:lstStyle/>
            <a:p>
              <a:endParaRPr lang="en-US" sz="2400"/>
            </a:p>
          </p:txBody>
        </p:sp>
        <p:sp>
          <p:nvSpPr>
            <p:cNvPr id="1441" name="Freeform 1440">
              <a:extLst>
                <a:ext uri="{FF2B5EF4-FFF2-40B4-BE49-F238E27FC236}">
                  <a16:creationId xmlns:a16="http://schemas.microsoft.com/office/drawing/2014/main" id="{8FB81728-CE99-1EF3-6E42-4F6568BC8A9F}"/>
                </a:ext>
              </a:extLst>
            </p:cNvPr>
            <p:cNvSpPr/>
            <p:nvPr/>
          </p:nvSpPr>
          <p:spPr>
            <a:xfrm>
              <a:off x="28954856"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442" name="Freeform 1441">
              <a:extLst>
                <a:ext uri="{FF2B5EF4-FFF2-40B4-BE49-F238E27FC236}">
                  <a16:creationId xmlns:a16="http://schemas.microsoft.com/office/drawing/2014/main" id="{C8AD2616-43AE-9A32-89EF-6BCCB3763C99}"/>
                </a:ext>
              </a:extLst>
            </p:cNvPr>
            <p:cNvSpPr/>
            <p:nvPr/>
          </p:nvSpPr>
          <p:spPr>
            <a:xfrm>
              <a:off x="28987318"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1443" name="Freeform 1442">
              <a:extLst>
                <a:ext uri="{FF2B5EF4-FFF2-40B4-BE49-F238E27FC236}">
                  <a16:creationId xmlns:a16="http://schemas.microsoft.com/office/drawing/2014/main" id="{60FF101E-3C83-5331-42B2-197244F4887D}"/>
                </a:ext>
              </a:extLst>
            </p:cNvPr>
            <p:cNvSpPr/>
            <p:nvPr/>
          </p:nvSpPr>
          <p:spPr>
            <a:xfrm>
              <a:off x="29019781"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1444" name="Freeform 1443">
              <a:extLst>
                <a:ext uri="{FF2B5EF4-FFF2-40B4-BE49-F238E27FC236}">
                  <a16:creationId xmlns:a16="http://schemas.microsoft.com/office/drawing/2014/main" id="{F74D9795-FA22-CD6E-3D50-7D368215955B}"/>
                </a:ext>
              </a:extLst>
            </p:cNvPr>
            <p:cNvSpPr/>
            <p:nvPr/>
          </p:nvSpPr>
          <p:spPr>
            <a:xfrm>
              <a:off x="2905224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445" name="Freeform 1444">
              <a:extLst>
                <a:ext uri="{FF2B5EF4-FFF2-40B4-BE49-F238E27FC236}">
                  <a16:creationId xmlns:a16="http://schemas.microsoft.com/office/drawing/2014/main" id="{ED667E7D-86FA-9C0B-618C-E822AF980737}"/>
                </a:ext>
              </a:extLst>
            </p:cNvPr>
            <p:cNvSpPr/>
            <p:nvPr/>
          </p:nvSpPr>
          <p:spPr>
            <a:xfrm>
              <a:off x="29084706"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1446" name="Freeform 1445">
              <a:extLst>
                <a:ext uri="{FF2B5EF4-FFF2-40B4-BE49-F238E27FC236}">
                  <a16:creationId xmlns:a16="http://schemas.microsoft.com/office/drawing/2014/main" id="{80D52E44-3342-2925-119D-4E318CF10EEC}"/>
                </a:ext>
              </a:extLst>
            </p:cNvPr>
            <p:cNvSpPr/>
            <p:nvPr/>
          </p:nvSpPr>
          <p:spPr>
            <a:xfrm>
              <a:off x="2911716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1447" name="Freeform 1446">
              <a:extLst>
                <a:ext uri="{FF2B5EF4-FFF2-40B4-BE49-F238E27FC236}">
                  <a16:creationId xmlns:a16="http://schemas.microsoft.com/office/drawing/2014/main" id="{4030434E-0C3B-05ED-E136-BF72194C8A26}"/>
                </a:ext>
              </a:extLst>
            </p:cNvPr>
            <p:cNvSpPr/>
            <p:nvPr/>
          </p:nvSpPr>
          <p:spPr>
            <a:xfrm>
              <a:off x="29149631"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1448" name="Freeform 1447">
              <a:extLst>
                <a:ext uri="{FF2B5EF4-FFF2-40B4-BE49-F238E27FC236}">
                  <a16:creationId xmlns:a16="http://schemas.microsoft.com/office/drawing/2014/main" id="{C2A235FB-7258-197C-7023-BF41C19F3F32}"/>
                </a:ext>
              </a:extLst>
            </p:cNvPr>
            <p:cNvSpPr/>
            <p:nvPr/>
          </p:nvSpPr>
          <p:spPr>
            <a:xfrm>
              <a:off x="2918209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1449" name="Freeform 1448">
              <a:extLst>
                <a:ext uri="{FF2B5EF4-FFF2-40B4-BE49-F238E27FC236}">
                  <a16:creationId xmlns:a16="http://schemas.microsoft.com/office/drawing/2014/main" id="{02BDCAF7-790F-0F0E-1F62-3ECA8E44372D}"/>
                </a:ext>
              </a:extLst>
            </p:cNvPr>
            <p:cNvSpPr/>
            <p:nvPr/>
          </p:nvSpPr>
          <p:spPr>
            <a:xfrm>
              <a:off x="2921455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1450" name="Freeform 1449">
              <a:extLst>
                <a:ext uri="{FF2B5EF4-FFF2-40B4-BE49-F238E27FC236}">
                  <a16:creationId xmlns:a16="http://schemas.microsoft.com/office/drawing/2014/main" id="{3774BF37-BB55-32A6-4BAB-7E5CE0E09E5F}"/>
                </a:ext>
              </a:extLst>
            </p:cNvPr>
            <p:cNvSpPr/>
            <p:nvPr/>
          </p:nvSpPr>
          <p:spPr>
            <a:xfrm>
              <a:off x="2924701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1451" name="Freeform 1450">
              <a:extLst>
                <a:ext uri="{FF2B5EF4-FFF2-40B4-BE49-F238E27FC236}">
                  <a16:creationId xmlns:a16="http://schemas.microsoft.com/office/drawing/2014/main" id="{C5284FB4-402C-D95C-4BF9-930759A0C958}"/>
                </a:ext>
              </a:extLst>
            </p:cNvPr>
            <p:cNvSpPr/>
            <p:nvPr/>
          </p:nvSpPr>
          <p:spPr>
            <a:xfrm>
              <a:off x="2927948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E2E44"/>
            </a:solidFill>
            <a:ln w="9324" cap="flat">
              <a:noFill/>
              <a:prstDash val="solid"/>
              <a:round/>
            </a:ln>
          </p:spPr>
          <p:txBody>
            <a:bodyPr rtlCol="0" anchor="ctr"/>
            <a:lstStyle/>
            <a:p>
              <a:endParaRPr lang="en-US" sz="2400"/>
            </a:p>
          </p:txBody>
        </p:sp>
        <p:sp>
          <p:nvSpPr>
            <p:cNvPr id="1452" name="Freeform 1451">
              <a:extLst>
                <a:ext uri="{FF2B5EF4-FFF2-40B4-BE49-F238E27FC236}">
                  <a16:creationId xmlns:a16="http://schemas.microsoft.com/office/drawing/2014/main" id="{BBC31F5F-8EA6-400B-9388-E8755B5E3868}"/>
                </a:ext>
              </a:extLst>
            </p:cNvPr>
            <p:cNvSpPr/>
            <p:nvPr/>
          </p:nvSpPr>
          <p:spPr>
            <a:xfrm>
              <a:off x="2931194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43841"/>
            </a:solidFill>
            <a:ln w="9324" cap="flat">
              <a:noFill/>
              <a:prstDash val="solid"/>
              <a:round/>
            </a:ln>
          </p:spPr>
          <p:txBody>
            <a:bodyPr rtlCol="0" anchor="ctr"/>
            <a:lstStyle/>
            <a:p>
              <a:endParaRPr lang="en-US" sz="2400"/>
            </a:p>
          </p:txBody>
        </p:sp>
        <p:sp>
          <p:nvSpPr>
            <p:cNvPr id="1453" name="Freeform 1452">
              <a:extLst>
                <a:ext uri="{FF2B5EF4-FFF2-40B4-BE49-F238E27FC236}">
                  <a16:creationId xmlns:a16="http://schemas.microsoft.com/office/drawing/2014/main" id="{5FF66168-64F9-A717-C40B-00DBEC63A40A}"/>
                </a:ext>
              </a:extLst>
            </p:cNvPr>
            <p:cNvSpPr/>
            <p:nvPr/>
          </p:nvSpPr>
          <p:spPr>
            <a:xfrm>
              <a:off x="2934440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9423E"/>
            </a:solidFill>
            <a:ln w="9324" cap="flat">
              <a:noFill/>
              <a:prstDash val="solid"/>
              <a:round/>
            </a:ln>
          </p:spPr>
          <p:txBody>
            <a:bodyPr rtlCol="0" anchor="ctr"/>
            <a:lstStyle/>
            <a:p>
              <a:endParaRPr lang="en-US" sz="2400"/>
            </a:p>
          </p:txBody>
        </p:sp>
        <p:sp>
          <p:nvSpPr>
            <p:cNvPr id="1454" name="Freeform 1453">
              <a:extLst>
                <a:ext uri="{FF2B5EF4-FFF2-40B4-BE49-F238E27FC236}">
                  <a16:creationId xmlns:a16="http://schemas.microsoft.com/office/drawing/2014/main" id="{FB4F0C12-8FA1-0874-7A28-454562ADCCC8}"/>
                </a:ext>
              </a:extLst>
            </p:cNvPr>
            <p:cNvSpPr/>
            <p:nvPr/>
          </p:nvSpPr>
          <p:spPr>
            <a:xfrm>
              <a:off x="29376870"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4E3E"/>
            </a:solidFill>
            <a:ln w="9324" cap="flat">
              <a:noFill/>
              <a:prstDash val="solid"/>
              <a:round/>
            </a:ln>
          </p:spPr>
          <p:txBody>
            <a:bodyPr rtlCol="0" anchor="ctr"/>
            <a:lstStyle/>
            <a:p>
              <a:endParaRPr lang="en-US" sz="2400"/>
            </a:p>
          </p:txBody>
        </p:sp>
        <p:sp>
          <p:nvSpPr>
            <p:cNvPr id="1455" name="Freeform 1454">
              <a:extLst>
                <a:ext uri="{FF2B5EF4-FFF2-40B4-BE49-F238E27FC236}">
                  <a16:creationId xmlns:a16="http://schemas.microsoft.com/office/drawing/2014/main" id="{F28DBA0B-1323-B044-D212-087A9A9F31D0}"/>
                </a:ext>
              </a:extLst>
            </p:cNvPr>
            <p:cNvSpPr/>
            <p:nvPr/>
          </p:nvSpPr>
          <p:spPr>
            <a:xfrm>
              <a:off x="2940933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24" cap="flat">
              <a:noFill/>
              <a:prstDash val="solid"/>
              <a:round/>
            </a:ln>
          </p:spPr>
          <p:txBody>
            <a:bodyPr rtlCol="0" anchor="ctr"/>
            <a:lstStyle/>
            <a:p>
              <a:endParaRPr lang="en-US" sz="2400"/>
            </a:p>
          </p:txBody>
        </p:sp>
        <p:sp>
          <p:nvSpPr>
            <p:cNvPr id="1456" name="Freeform 1455">
              <a:extLst>
                <a:ext uri="{FF2B5EF4-FFF2-40B4-BE49-F238E27FC236}">
                  <a16:creationId xmlns:a16="http://schemas.microsoft.com/office/drawing/2014/main" id="{5BEED6A5-7C96-5920-9CDA-5ADBC13233D2}"/>
                </a:ext>
              </a:extLst>
            </p:cNvPr>
            <p:cNvSpPr/>
            <p:nvPr/>
          </p:nvSpPr>
          <p:spPr>
            <a:xfrm>
              <a:off x="29441795"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244"/>
            </a:solidFill>
            <a:ln w="9324" cap="flat">
              <a:noFill/>
              <a:prstDash val="solid"/>
              <a:round/>
            </a:ln>
          </p:spPr>
          <p:txBody>
            <a:bodyPr rtlCol="0" anchor="ctr"/>
            <a:lstStyle/>
            <a:p>
              <a:endParaRPr lang="en-US" sz="2400"/>
            </a:p>
          </p:txBody>
        </p:sp>
        <p:sp>
          <p:nvSpPr>
            <p:cNvPr id="1457" name="Freeform 1456">
              <a:extLst>
                <a:ext uri="{FF2B5EF4-FFF2-40B4-BE49-F238E27FC236}">
                  <a16:creationId xmlns:a16="http://schemas.microsoft.com/office/drawing/2014/main" id="{145021C0-85C1-8F8B-4509-A814F4B82F37}"/>
                </a:ext>
              </a:extLst>
            </p:cNvPr>
            <p:cNvSpPr/>
            <p:nvPr/>
          </p:nvSpPr>
          <p:spPr>
            <a:xfrm>
              <a:off x="2947425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948"/>
            </a:solidFill>
            <a:ln w="9324" cap="flat">
              <a:noFill/>
              <a:prstDash val="solid"/>
              <a:round/>
            </a:ln>
          </p:spPr>
          <p:txBody>
            <a:bodyPr rtlCol="0" anchor="ctr"/>
            <a:lstStyle/>
            <a:p>
              <a:endParaRPr lang="en-US" sz="2400"/>
            </a:p>
          </p:txBody>
        </p:sp>
        <p:sp>
          <p:nvSpPr>
            <p:cNvPr id="1458" name="Freeform 1457">
              <a:extLst>
                <a:ext uri="{FF2B5EF4-FFF2-40B4-BE49-F238E27FC236}">
                  <a16:creationId xmlns:a16="http://schemas.microsoft.com/office/drawing/2014/main" id="{FCD1DF14-D04A-7F8C-D897-D28E5DDE1DFF}"/>
                </a:ext>
              </a:extLst>
            </p:cNvPr>
            <p:cNvSpPr/>
            <p:nvPr/>
          </p:nvSpPr>
          <p:spPr>
            <a:xfrm>
              <a:off x="29506720"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F4C"/>
            </a:solidFill>
            <a:ln w="9324" cap="flat">
              <a:noFill/>
              <a:prstDash val="solid"/>
              <a:round/>
            </a:ln>
          </p:spPr>
          <p:txBody>
            <a:bodyPr rtlCol="0" anchor="ctr"/>
            <a:lstStyle/>
            <a:p>
              <a:endParaRPr lang="en-US" sz="2400"/>
            </a:p>
          </p:txBody>
        </p:sp>
        <p:sp>
          <p:nvSpPr>
            <p:cNvPr id="1459" name="Freeform 1458">
              <a:extLst>
                <a:ext uri="{FF2B5EF4-FFF2-40B4-BE49-F238E27FC236}">
                  <a16:creationId xmlns:a16="http://schemas.microsoft.com/office/drawing/2014/main" id="{780C4D85-EE8E-390B-5DF6-1568337FE195}"/>
                </a:ext>
              </a:extLst>
            </p:cNvPr>
            <p:cNvSpPr/>
            <p:nvPr/>
          </p:nvSpPr>
          <p:spPr>
            <a:xfrm>
              <a:off x="29539183"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450"/>
            </a:solidFill>
            <a:ln w="9324" cap="flat">
              <a:noFill/>
              <a:prstDash val="solid"/>
              <a:round/>
            </a:ln>
          </p:spPr>
          <p:txBody>
            <a:bodyPr rtlCol="0" anchor="ctr"/>
            <a:lstStyle/>
            <a:p>
              <a:endParaRPr lang="en-US" sz="2400"/>
            </a:p>
          </p:txBody>
        </p:sp>
        <p:sp>
          <p:nvSpPr>
            <p:cNvPr id="1460" name="Freeform 1459">
              <a:extLst>
                <a:ext uri="{FF2B5EF4-FFF2-40B4-BE49-F238E27FC236}">
                  <a16:creationId xmlns:a16="http://schemas.microsoft.com/office/drawing/2014/main" id="{9DC63AA2-3923-D966-3CFE-ED339AB0F163}"/>
                </a:ext>
              </a:extLst>
            </p:cNvPr>
            <p:cNvSpPr/>
            <p:nvPr/>
          </p:nvSpPr>
          <p:spPr>
            <a:xfrm>
              <a:off x="29571645"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852"/>
            </a:solidFill>
            <a:ln w="9324" cap="flat">
              <a:noFill/>
              <a:prstDash val="solid"/>
              <a:round/>
            </a:ln>
          </p:spPr>
          <p:txBody>
            <a:bodyPr rtlCol="0" anchor="ctr"/>
            <a:lstStyle/>
            <a:p>
              <a:endParaRPr lang="en-US" sz="2400"/>
            </a:p>
          </p:txBody>
        </p:sp>
        <p:sp>
          <p:nvSpPr>
            <p:cNvPr id="1461" name="Freeform 1460">
              <a:extLst>
                <a:ext uri="{FF2B5EF4-FFF2-40B4-BE49-F238E27FC236}">
                  <a16:creationId xmlns:a16="http://schemas.microsoft.com/office/drawing/2014/main" id="{3DADB54B-E536-59CC-69D0-6A2532127AEE}"/>
                </a:ext>
              </a:extLst>
            </p:cNvPr>
            <p:cNvSpPr/>
            <p:nvPr/>
          </p:nvSpPr>
          <p:spPr>
            <a:xfrm>
              <a:off x="29604108"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A54"/>
            </a:solidFill>
            <a:ln w="9324" cap="flat">
              <a:noFill/>
              <a:prstDash val="solid"/>
              <a:round/>
            </a:ln>
          </p:spPr>
          <p:txBody>
            <a:bodyPr rtlCol="0" anchor="ctr"/>
            <a:lstStyle/>
            <a:p>
              <a:endParaRPr lang="en-US" sz="2400"/>
            </a:p>
          </p:txBody>
        </p:sp>
        <p:sp>
          <p:nvSpPr>
            <p:cNvPr id="1462" name="Freeform 1461">
              <a:extLst>
                <a:ext uri="{FF2B5EF4-FFF2-40B4-BE49-F238E27FC236}">
                  <a16:creationId xmlns:a16="http://schemas.microsoft.com/office/drawing/2014/main" id="{42E8CA18-E5B5-1CA9-35A4-B49E43F9440F}"/>
                </a:ext>
              </a:extLst>
            </p:cNvPr>
            <p:cNvSpPr/>
            <p:nvPr/>
          </p:nvSpPr>
          <p:spPr>
            <a:xfrm>
              <a:off x="29636570"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C55"/>
            </a:solidFill>
            <a:ln w="9324" cap="flat">
              <a:noFill/>
              <a:prstDash val="solid"/>
              <a:round/>
            </a:ln>
          </p:spPr>
          <p:txBody>
            <a:bodyPr rtlCol="0" anchor="ctr"/>
            <a:lstStyle/>
            <a:p>
              <a:endParaRPr lang="en-US" sz="2400"/>
            </a:p>
          </p:txBody>
        </p:sp>
        <p:sp>
          <p:nvSpPr>
            <p:cNvPr id="1463" name="Freeform 1462">
              <a:extLst>
                <a:ext uri="{FF2B5EF4-FFF2-40B4-BE49-F238E27FC236}">
                  <a16:creationId xmlns:a16="http://schemas.microsoft.com/office/drawing/2014/main" id="{A35F0F32-D434-6DD1-08DF-EC426E0B68FD}"/>
                </a:ext>
              </a:extLst>
            </p:cNvPr>
            <p:cNvSpPr/>
            <p:nvPr/>
          </p:nvSpPr>
          <p:spPr>
            <a:xfrm>
              <a:off x="29669033"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D57"/>
            </a:solidFill>
            <a:ln w="9324" cap="flat">
              <a:noFill/>
              <a:prstDash val="solid"/>
              <a:round/>
            </a:ln>
          </p:spPr>
          <p:txBody>
            <a:bodyPr rtlCol="0" anchor="ctr"/>
            <a:lstStyle/>
            <a:p>
              <a:endParaRPr lang="en-US" sz="2400"/>
            </a:p>
          </p:txBody>
        </p:sp>
        <p:sp>
          <p:nvSpPr>
            <p:cNvPr id="1464" name="Freeform 1463">
              <a:extLst>
                <a:ext uri="{FF2B5EF4-FFF2-40B4-BE49-F238E27FC236}">
                  <a16:creationId xmlns:a16="http://schemas.microsoft.com/office/drawing/2014/main" id="{A191D0B2-850E-A73E-7E72-A1ECB1D31C8F}"/>
                </a:ext>
              </a:extLst>
            </p:cNvPr>
            <p:cNvSpPr/>
            <p:nvPr/>
          </p:nvSpPr>
          <p:spPr>
            <a:xfrm>
              <a:off x="29701496" y="20369812"/>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47D57"/>
            </a:solidFill>
            <a:ln w="9324" cap="flat">
              <a:noFill/>
              <a:prstDash val="solid"/>
              <a:round/>
            </a:ln>
          </p:spPr>
          <p:txBody>
            <a:bodyPr rtlCol="0" anchor="ctr"/>
            <a:lstStyle/>
            <a:p>
              <a:endParaRPr lang="en-US" sz="2400"/>
            </a:p>
          </p:txBody>
        </p:sp>
        <p:sp>
          <p:nvSpPr>
            <p:cNvPr id="1465" name="Freeform 1464">
              <a:extLst>
                <a:ext uri="{FF2B5EF4-FFF2-40B4-BE49-F238E27FC236}">
                  <a16:creationId xmlns:a16="http://schemas.microsoft.com/office/drawing/2014/main" id="{197E1FD0-DAC8-5CDE-1B05-7106705539D1}"/>
                </a:ext>
              </a:extLst>
            </p:cNvPr>
            <p:cNvSpPr/>
            <p:nvPr/>
          </p:nvSpPr>
          <p:spPr>
            <a:xfrm>
              <a:off x="29733963" y="20369812"/>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47D57"/>
            </a:solidFill>
            <a:ln w="9324" cap="flat">
              <a:noFill/>
              <a:prstDash val="solid"/>
              <a:round/>
            </a:ln>
          </p:spPr>
          <p:txBody>
            <a:bodyPr rtlCol="0" anchor="ctr"/>
            <a:lstStyle/>
            <a:p>
              <a:endParaRPr lang="en-US" sz="2400"/>
            </a:p>
          </p:txBody>
        </p:sp>
        <p:sp>
          <p:nvSpPr>
            <p:cNvPr id="1466" name="Freeform 1465">
              <a:extLst>
                <a:ext uri="{FF2B5EF4-FFF2-40B4-BE49-F238E27FC236}">
                  <a16:creationId xmlns:a16="http://schemas.microsoft.com/office/drawing/2014/main" id="{624EA71D-0178-6F9F-FC7D-F46268A03B79}"/>
                </a:ext>
              </a:extLst>
            </p:cNvPr>
            <p:cNvSpPr/>
            <p:nvPr/>
          </p:nvSpPr>
          <p:spPr>
            <a:xfrm>
              <a:off x="28792543"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1467" name="Freeform 1466">
              <a:extLst>
                <a:ext uri="{FF2B5EF4-FFF2-40B4-BE49-F238E27FC236}">
                  <a16:creationId xmlns:a16="http://schemas.microsoft.com/office/drawing/2014/main" id="{692E78D0-1D4D-E0F5-E030-8BF211225741}"/>
                </a:ext>
              </a:extLst>
            </p:cNvPr>
            <p:cNvSpPr/>
            <p:nvPr/>
          </p:nvSpPr>
          <p:spPr>
            <a:xfrm>
              <a:off x="28825005"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1468" name="Freeform 1467">
              <a:extLst>
                <a:ext uri="{FF2B5EF4-FFF2-40B4-BE49-F238E27FC236}">
                  <a16:creationId xmlns:a16="http://schemas.microsoft.com/office/drawing/2014/main" id="{AEA2B944-C17A-B4D2-C637-D5EA4A193334}"/>
                </a:ext>
              </a:extLst>
            </p:cNvPr>
            <p:cNvSpPr/>
            <p:nvPr/>
          </p:nvSpPr>
          <p:spPr>
            <a:xfrm>
              <a:off x="28857468"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1469" name="Freeform 1468">
              <a:extLst>
                <a:ext uri="{FF2B5EF4-FFF2-40B4-BE49-F238E27FC236}">
                  <a16:creationId xmlns:a16="http://schemas.microsoft.com/office/drawing/2014/main" id="{1081DF0A-E915-10C2-974D-53DF0296FD4B}"/>
                </a:ext>
              </a:extLst>
            </p:cNvPr>
            <p:cNvSpPr/>
            <p:nvPr/>
          </p:nvSpPr>
          <p:spPr>
            <a:xfrm>
              <a:off x="28889931"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1470" name="Freeform 1469">
              <a:extLst>
                <a:ext uri="{FF2B5EF4-FFF2-40B4-BE49-F238E27FC236}">
                  <a16:creationId xmlns:a16="http://schemas.microsoft.com/office/drawing/2014/main" id="{FADB50F0-DD18-5D4D-9031-B6C779CACFA6}"/>
                </a:ext>
              </a:extLst>
            </p:cNvPr>
            <p:cNvSpPr/>
            <p:nvPr/>
          </p:nvSpPr>
          <p:spPr>
            <a:xfrm>
              <a:off x="28922393"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471" name="Freeform 1470">
              <a:extLst>
                <a:ext uri="{FF2B5EF4-FFF2-40B4-BE49-F238E27FC236}">
                  <a16:creationId xmlns:a16="http://schemas.microsoft.com/office/drawing/2014/main" id="{AEC9D666-6C67-13AB-6B72-8F962390133C}"/>
                </a:ext>
              </a:extLst>
            </p:cNvPr>
            <p:cNvSpPr/>
            <p:nvPr/>
          </p:nvSpPr>
          <p:spPr>
            <a:xfrm>
              <a:off x="28954856"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1472" name="Freeform 1471">
              <a:extLst>
                <a:ext uri="{FF2B5EF4-FFF2-40B4-BE49-F238E27FC236}">
                  <a16:creationId xmlns:a16="http://schemas.microsoft.com/office/drawing/2014/main" id="{741F6D25-107A-78CE-FE49-D1B136A0A30F}"/>
                </a:ext>
              </a:extLst>
            </p:cNvPr>
            <p:cNvSpPr/>
            <p:nvPr/>
          </p:nvSpPr>
          <p:spPr>
            <a:xfrm>
              <a:off x="28987318"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1473" name="Freeform 1472">
              <a:extLst>
                <a:ext uri="{FF2B5EF4-FFF2-40B4-BE49-F238E27FC236}">
                  <a16:creationId xmlns:a16="http://schemas.microsoft.com/office/drawing/2014/main" id="{28AA9B10-397F-C6C5-644A-2519B9BCE5BD}"/>
                </a:ext>
              </a:extLst>
            </p:cNvPr>
            <p:cNvSpPr/>
            <p:nvPr/>
          </p:nvSpPr>
          <p:spPr>
            <a:xfrm>
              <a:off x="29019781"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1474" name="Freeform 1473">
              <a:extLst>
                <a:ext uri="{FF2B5EF4-FFF2-40B4-BE49-F238E27FC236}">
                  <a16:creationId xmlns:a16="http://schemas.microsoft.com/office/drawing/2014/main" id="{26064FBF-3DAB-EA0C-2FF2-2EA249BEFA94}"/>
                </a:ext>
              </a:extLst>
            </p:cNvPr>
            <p:cNvSpPr/>
            <p:nvPr/>
          </p:nvSpPr>
          <p:spPr>
            <a:xfrm>
              <a:off x="2905224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1475" name="Freeform 1474">
              <a:extLst>
                <a:ext uri="{FF2B5EF4-FFF2-40B4-BE49-F238E27FC236}">
                  <a16:creationId xmlns:a16="http://schemas.microsoft.com/office/drawing/2014/main" id="{3AA3279E-2333-90F6-C945-99E5B1EB8DBC}"/>
                </a:ext>
              </a:extLst>
            </p:cNvPr>
            <p:cNvSpPr/>
            <p:nvPr/>
          </p:nvSpPr>
          <p:spPr>
            <a:xfrm>
              <a:off x="29084706"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1476" name="Freeform 1475">
              <a:extLst>
                <a:ext uri="{FF2B5EF4-FFF2-40B4-BE49-F238E27FC236}">
                  <a16:creationId xmlns:a16="http://schemas.microsoft.com/office/drawing/2014/main" id="{BB8A96AE-5E98-685D-6D97-411D183A971C}"/>
                </a:ext>
              </a:extLst>
            </p:cNvPr>
            <p:cNvSpPr/>
            <p:nvPr/>
          </p:nvSpPr>
          <p:spPr>
            <a:xfrm>
              <a:off x="2911716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1477" name="Freeform 1476">
              <a:extLst>
                <a:ext uri="{FF2B5EF4-FFF2-40B4-BE49-F238E27FC236}">
                  <a16:creationId xmlns:a16="http://schemas.microsoft.com/office/drawing/2014/main" id="{7E38A240-1774-C29C-E404-34FD30C31B2A}"/>
                </a:ext>
              </a:extLst>
            </p:cNvPr>
            <p:cNvSpPr/>
            <p:nvPr/>
          </p:nvSpPr>
          <p:spPr>
            <a:xfrm>
              <a:off x="29149631"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1478" name="Freeform 1477">
              <a:extLst>
                <a:ext uri="{FF2B5EF4-FFF2-40B4-BE49-F238E27FC236}">
                  <a16:creationId xmlns:a16="http://schemas.microsoft.com/office/drawing/2014/main" id="{C4EDD689-DE88-733D-AE26-19B00EDD3D43}"/>
                </a:ext>
              </a:extLst>
            </p:cNvPr>
            <p:cNvSpPr/>
            <p:nvPr/>
          </p:nvSpPr>
          <p:spPr>
            <a:xfrm>
              <a:off x="2918209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24" cap="flat">
              <a:noFill/>
              <a:prstDash val="solid"/>
              <a:round/>
            </a:ln>
          </p:spPr>
          <p:txBody>
            <a:bodyPr rtlCol="0" anchor="ctr"/>
            <a:lstStyle/>
            <a:p>
              <a:endParaRPr lang="en-US" sz="2400"/>
            </a:p>
          </p:txBody>
        </p:sp>
        <p:sp>
          <p:nvSpPr>
            <p:cNvPr id="1479" name="Freeform 1478">
              <a:extLst>
                <a:ext uri="{FF2B5EF4-FFF2-40B4-BE49-F238E27FC236}">
                  <a16:creationId xmlns:a16="http://schemas.microsoft.com/office/drawing/2014/main" id="{333781CA-2ED7-9210-898A-0C4BA6B8BCC1}"/>
                </a:ext>
              </a:extLst>
            </p:cNvPr>
            <p:cNvSpPr/>
            <p:nvPr/>
          </p:nvSpPr>
          <p:spPr>
            <a:xfrm>
              <a:off x="2921455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1480" name="Freeform 1479">
              <a:extLst>
                <a:ext uri="{FF2B5EF4-FFF2-40B4-BE49-F238E27FC236}">
                  <a16:creationId xmlns:a16="http://schemas.microsoft.com/office/drawing/2014/main" id="{18BD1EB9-5FE4-BB96-AD3C-B6EEE035DFBE}"/>
                </a:ext>
              </a:extLst>
            </p:cNvPr>
            <p:cNvSpPr/>
            <p:nvPr/>
          </p:nvSpPr>
          <p:spPr>
            <a:xfrm>
              <a:off x="2924701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24" cap="flat">
              <a:noFill/>
              <a:prstDash val="solid"/>
              <a:round/>
            </a:ln>
          </p:spPr>
          <p:txBody>
            <a:bodyPr rtlCol="0" anchor="ctr"/>
            <a:lstStyle/>
            <a:p>
              <a:endParaRPr lang="en-US" sz="2400"/>
            </a:p>
          </p:txBody>
        </p:sp>
        <p:sp>
          <p:nvSpPr>
            <p:cNvPr id="1481" name="Freeform 1480">
              <a:extLst>
                <a:ext uri="{FF2B5EF4-FFF2-40B4-BE49-F238E27FC236}">
                  <a16:creationId xmlns:a16="http://schemas.microsoft.com/office/drawing/2014/main" id="{46FAFA57-0EFF-9840-8216-6931B3194315}"/>
                </a:ext>
              </a:extLst>
            </p:cNvPr>
            <p:cNvSpPr/>
            <p:nvPr/>
          </p:nvSpPr>
          <p:spPr>
            <a:xfrm>
              <a:off x="2927948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33641"/>
            </a:solidFill>
            <a:ln w="9324" cap="flat">
              <a:noFill/>
              <a:prstDash val="solid"/>
              <a:round/>
            </a:ln>
          </p:spPr>
          <p:txBody>
            <a:bodyPr rtlCol="0" anchor="ctr"/>
            <a:lstStyle/>
            <a:p>
              <a:endParaRPr lang="en-US" sz="2400"/>
            </a:p>
          </p:txBody>
        </p:sp>
        <p:sp>
          <p:nvSpPr>
            <p:cNvPr id="1482" name="Freeform 1481">
              <a:extLst>
                <a:ext uri="{FF2B5EF4-FFF2-40B4-BE49-F238E27FC236}">
                  <a16:creationId xmlns:a16="http://schemas.microsoft.com/office/drawing/2014/main" id="{F576DEBA-C7B5-6B3A-914A-49551262F72E}"/>
                </a:ext>
              </a:extLst>
            </p:cNvPr>
            <p:cNvSpPr/>
            <p:nvPr/>
          </p:nvSpPr>
          <p:spPr>
            <a:xfrm>
              <a:off x="2931194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9423E"/>
            </a:solidFill>
            <a:ln w="9324" cap="flat">
              <a:noFill/>
              <a:prstDash val="solid"/>
              <a:round/>
            </a:ln>
          </p:spPr>
          <p:txBody>
            <a:bodyPr rtlCol="0" anchor="ctr"/>
            <a:lstStyle/>
            <a:p>
              <a:endParaRPr lang="en-US" sz="2400"/>
            </a:p>
          </p:txBody>
        </p:sp>
        <p:sp>
          <p:nvSpPr>
            <p:cNvPr id="1483" name="Freeform 1482">
              <a:extLst>
                <a:ext uri="{FF2B5EF4-FFF2-40B4-BE49-F238E27FC236}">
                  <a16:creationId xmlns:a16="http://schemas.microsoft.com/office/drawing/2014/main" id="{B153AA14-A175-154E-F98C-AAD62E91159D}"/>
                </a:ext>
              </a:extLst>
            </p:cNvPr>
            <p:cNvSpPr/>
            <p:nvPr/>
          </p:nvSpPr>
          <p:spPr>
            <a:xfrm>
              <a:off x="2934440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4E3E"/>
            </a:solidFill>
            <a:ln w="9324" cap="flat">
              <a:noFill/>
              <a:prstDash val="solid"/>
              <a:round/>
            </a:ln>
          </p:spPr>
          <p:txBody>
            <a:bodyPr rtlCol="0" anchor="ctr"/>
            <a:lstStyle/>
            <a:p>
              <a:endParaRPr lang="en-US" sz="2400"/>
            </a:p>
          </p:txBody>
        </p:sp>
        <p:sp>
          <p:nvSpPr>
            <p:cNvPr id="1484" name="Freeform 1483">
              <a:extLst>
                <a:ext uri="{FF2B5EF4-FFF2-40B4-BE49-F238E27FC236}">
                  <a16:creationId xmlns:a16="http://schemas.microsoft.com/office/drawing/2014/main" id="{92C497A4-F7B7-75A5-81ED-2B7454D07839}"/>
                </a:ext>
              </a:extLst>
            </p:cNvPr>
            <p:cNvSpPr/>
            <p:nvPr/>
          </p:nvSpPr>
          <p:spPr>
            <a:xfrm>
              <a:off x="29376870"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A41"/>
            </a:solidFill>
            <a:ln w="9324" cap="flat">
              <a:noFill/>
              <a:prstDash val="solid"/>
              <a:round/>
            </a:ln>
          </p:spPr>
          <p:txBody>
            <a:bodyPr rtlCol="0" anchor="ctr"/>
            <a:lstStyle/>
            <a:p>
              <a:endParaRPr lang="en-US" sz="2400"/>
            </a:p>
          </p:txBody>
        </p:sp>
        <p:sp>
          <p:nvSpPr>
            <p:cNvPr id="1485" name="Freeform 1484">
              <a:extLst>
                <a:ext uri="{FF2B5EF4-FFF2-40B4-BE49-F238E27FC236}">
                  <a16:creationId xmlns:a16="http://schemas.microsoft.com/office/drawing/2014/main" id="{0E341394-D2FC-4AA4-3DEF-D61757925E87}"/>
                </a:ext>
              </a:extLst>
            </p:cNvPr>
            <p:cNvSpPr/>
            <p:nvPr/>
          </p:nvSpPr>
          <p:spPr>
            <a:xfrm>
              <a:off x="2940933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646"/>
            </a:solidFill>
            <a:ln w="9324" cap="flat">
              <a:noFill/>
              <a:prstDash val="solid"/>
              <a:round/>
            </a:ln>
          </p:spPr>
          <p:txBody>
            <a:bodyPr rtlCol="0" anchor="ctr"/>
            <a:lstStyle/>
            <a:p>
              <a:endParaRPr lang="en-US" sz="2400"/>
            </a:p>
          </p:txBody>
        </p:sp>
        <p:sp>
          <p:nvSpPr>
            <p:cNvPr id="1486" name="Freeform 1485">
              <a:extLst>
                <a:ext uri="{FF2B5EF4-FFF2-40B4-BE49-F238E27FC236}">
                  <a16:creationId xmlns:a16="http://schemas.microsoft.com/office/drawing/2014/main" id="{16D233A4-016A-27FA-2CAA-E7F2C02CCB25}"/>
                </a:ext>
              </a:extLst>
            </p:cNvPr>
            <p:cNvSpPr/>
            <p:nvPr/>
          </p:nvSpPr>
          <p:spPr>
            <a:xfrm>
              <a:off x="29441795"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F4C"/>
            </a:solidFill>
            <a:ln w="9324" cap="flat">
              <a:noFill/>
              <a:prstDash val="solid"/>
              <a:round/>
            </a:ln>
          </p:spPr>
          <p:txBody>
            <a:bodyPr rtlCol="0" anchor="ctr"/>
            <a:lstStyle/>
            <a:p>
              <a:endParaRPr lang="en-US" sz="2400"/>
            </a:p>
          </p:txBody>
        </p:sp>
        <p:sp>
          <p:nvSpPr>
            <p:cNvPr id="1487" name="Freeform 1486">
              <a:extLst>
                <a:ext uri="{FF2B5EF4-FFF2-40B4-BE49-F238E27FC236}">
                  <a16:creationId xmlns:a16="http://schemas.microsoft.com/office/drawing/2014/main" id="{E6A10320-52B1-703E-4318-C65C3C7A85AA}"/>
                </a:ext>
              </a:extLst>
            </p:cNvPr>
            <p:cNvSpPr/>
            <p:nvPr/>
          </p:nvSpPr>
          <p:spPr>
            <a:xfrm>
              <a:off x="2947425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852"/>
            </a:solidFill>
            <a:ln w="9324" cap="flat">
              <a:noFill/>
              <a:prstDash val="solid"/>
              <a:round/>
            </a:ln>
          </p:spPr>
          <p:txBody>
            <a:bodyPr rtlCol="0" anchor="ctr"/>
            <a:lstStyle/>
            <a:p>
              <a:endParaRPr lang="en-US" sz="2400"/>
            </a:p>
          </p:txBody>
        </p:sp>
        <p:sp>
          <p:nvSpPr>
            <p:cNvPr id="1488" name="Freeform 1487">
              <a:extLst>
                <a:ext uri="{FF2B5EF4-FFF2-40B4-BE49-F238E27FC236}">
                  <a16:creationId xmlns:a16="http://schemas.microsoft.com/office/drawing/2014/main" id="{8A7FF22A-AF62-BE51-3322-FC12558F42DA}"/>
                </a:ext>
              </a:extLst>
            </p:cNvPr>
            <p:cNvSpPr/>
            <p:nvPr/>
          </p:nvSpPr>
          <p:spPr>
            <a:xfrm>
              <a:off x="29506720"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D57"/>
            </a:solidFill>
            <a:ln w="9324" cap="flat">
              <a:noFill/>
              <a:prstDash val="solid"/>
              <a:round/>
            </a:ln>
          </p:spPr>
          <p:txBody>
            <a:bodyPr rtlCol="0" anchor="ctr"/>
            <a:lstStyle/>
            <a:p>
              <a:endParaRPr lang="en-US" sz="2400"/>
            </a:p>
          </p:txBody>
        </p:sp>
        <p:sp>
          <p:nvSpPr>
            <p:cNvPr id="1489" name="Freeform 1488">
              <a:extLst>
                <a:ext uri="{FF2B5EF4-FFF2-40B4-BE49-F238E27FC236}">
                  <a16:creationId xmlns:a16="http://schemas.microsoft.com/office/drawing/2014/main" id="{785F65DB-6425-A116-3C2F-5FA74407103D}"/>
                </a:ext>
              </a:extLst>
            </p:cNvPr>
            <p:cNvSpPr/>
            <p:nvPr/>
          </p:nvSpPr>
          <p:spPr>
            <a:xfrm>
              <a:off x="29539183"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835B"/>
            </a:solidFill>
            <a:ln w="9324" cap="flat">
              <a:noFill/>
              <a:prstDash val="solid"/>
              <a:round/>
            </a:ln>
          </p:spPr>
          <p:txBody>
            <a:bodyPr rtlCol="0" anchor="ctr"/>
            <a:lstStyle/>
            <a:p>
              <a:endParaRPr lang="en-US" sz="2400"/>
            </a:p>
          </p:txBody>
        </p:sp>
        <p:sp>
          <p:nvSpPr>
            <p:cNvPr id="1490" name="Freeform 1489">
              <a:extLst>
                <a:ext uri="{FF2B5EF4-FFF2-40B4-BE49-F238E27FC236}">
                  <a16:creationId xmlns:a16="http://schemas.microsoft.com/office/drawing/2014/main" id="{619246B7-7187-7DF1-9293-721499063A07}"/>
                </a:ext>
              </a:extLst>
            </p:cNvPr>
            <p:cNvSpPr/>
            <p:nvPr/>
          </p:nvSpPr>
          <p:spPr>
            <a:xfrm>
              <a:off x="29571645"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860"/>
            </a:solidFill>
            <a:ln w="9324" cap="flat">
              <a:noFill/>
              <a:prstDash val="solid"/>
              <a:round/>
            </a:ln>
          </p:spPr>
          <p:txBody>
            <a:bodyPr rtlCol="0" anchor="ctr"/>
            <a:lstStyle/>
            <a:p>
              <a:endParaRPr lang="en-US" sz="2400"/>
            </a:p>
          </p:txBody>
        </p:sp>
        <p:sp>
          <p:nvSpPr>
            <p:cNvPr id="1491" name="Freeform 1490">
              <a:extLst>
                <a:ext uri="{FF2B5EF4-FFF2-40B4-BE49-F238E27FC236}">
                  <a16:creationId xmlns:a16="http://schemas.microsoft.com/office/drawing/2014/main" id="{3CF719E4-4323-2B93-589D-F86FBA3780B8}"/>
                </a:ext>
              </a:extLst>
            </p:cNvPr>
            <p:cNvSpPr/>
            <p:nvPr/>
          </p:nvSpPr>
          <p:spPr>
            <a:xfrm>
              <a:off x="29604108"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A61"/>
            </a:solidFill>
            <a:ln w="9324" cap="flat">
              <a:noFill/>
              <a:prstDash val="solid"/>
              <a:round/>
            </a:ln>
          </p:spPr>
          <p:txBody>
            <a:bodyPr rtlCol="0" anchor="ctr"/>
            <a:lstStyle/>
            <a:p>
              <a:endParaRPr lang="en-US" sz="2400"/>
            </a:p>
          </p:txBody>
        </p:sp>
        <p:sp>
          <p:nvSpPr>
            <p:cNvPr id="1492" name="Freeform 1491">
              <a:extLst>
                <a:ext uri="{FF2B5EF4-FFF2-40B4-BE49-F238E27FC236}">
                  <a16:creationId xmlns:a16="http://schemas.microsoft.com/office/drawing/2014/main" id="{710334A8-BBC6-3CC9-19A2-AEF029F6BCF2}"/>
                </a:ext>
              </a:extLst>
            </p:cNvPr>
            <p:cNvSpPr/>
            <p:nvPr/>
          </p:nvSpPr>
          <p:spPr>
            <a:xfrm>
              <a:off x="29636570"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B63"/>
            </a:solidFill>
            <a:ln w="9324" cap="flat">
              <a:noFill/>
              <a:prstDash val="solid"/>
              <a:round/>
            </a:ln>
          </p:spPr>
          <p:txBody>
            <a:bodyPr rtlCol="0" anchor="ctr"/>
            <a:lstStyle/>
            <a:p>
              <a:endParaRPr lang="en-US" sz="2400"/>
            </a:p>
          </p:txBody>
        </p:sp>
        <p:sp>
          <p:nvSpPr>
            <p:cNvPr id="1493" name="Freeform 1492">
              <a:extLst>
                <a:ext uri="{FF2B5EF4-FFF2-40B4-BE49-F238E27FC236}">
                  <a16:creationId xmlns:a16="http://schemas.microsoft.com/office/drawing/2014/main" id="{E7470DA6-01C0-868A-CF62-6CA945C4BB4E}"/>
                </a:ext>
              </a:extLst>
            </p:cNvPr>
            <p:cNvSpPr/>
            <p:nvPr/>
          </p:nvSpPr>
          <p:spPr>
            <a:xfrm>
              <a:off x="29669033"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B63"/>
            </a:solidFill>
            <a:ln w="9324" cap="flat">
              <a:noFill/>
              <a:prstDash val="solid"/>
              <a:round/>
            </a:ln>
          </p:spPr>
          <p:txBody>
            <a:bodyPr rtlCol="0" anchor="ctr"/>
            <a:lstStyle/>
            <a:p>
              <a:endParaRPr lang="en-US" sz="2400"/>
            </a:p>
          </p:txBody>
        </p:sp>
        <p:sp>
          <p:nvSpPr>
            <p:cNvPr id="1494" name="Freeform 1493">
              <a:extLst>
                <a:ext uri="{FF2B5EF4-FFF2-40B4-BE49-F238E27FC236}">
                  <a16:creationId xmlns:a16="http://schemas.microsoft.com/office/drawing/2014/main" id="{24593A25-0763-6F3C-A553-9C9F578F4B92}"/>
                </a:ext>
              </a:extLst>
            </p:cNvPr>
            <p:cNvSpPr/>
            <p:nvPr/>
          </p:nvSpPr>
          <p:spPr>
            <a:xfrm>
              <a:off x="29701496" y="20402460"/>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58B63"/>
            </a:solidFill>
            <a:ln w="9324" cap="flat">
              <a:noFill/>
              <a:prstDash val="solid"/>
              <a:round/>
            </a:ln>
          </p:spPr>
          <p:txBody>
            <a:bodyPr rtlCol="0" anchor="ctr"/>
            <a:lstStyle/>
            <a:p>
              <a:endParaRPr lang="en-US" sz="2400"/>
            </a:p>
          </p:txBody>
        </p:sp>
        <p:sp>
          <p:nvSpPr>
            <p:cNvPr id="1495" name="Freeform 1494">
              <a:extLst>
                <a:ext uri="{FF2B5EF4-FFF2-40B4-BE49-F238E27FC236}">
                  <a16:creationId xmlns:a16="http://schemas.microsoft.com/office/drawing/2014/main" id="{CD41FB69-7368-0FA1-77AE-0739E8C8DF99}"/>
                </a:ext>
              </a:extLst>
            </p:cNvPr>
            <p:cNvSpPr/>
            <p:nvPr/>
          </p:nvSpPr>
          <p:spPr>
            <a:xfrm>
              <a:off x="29733963" y="20402460"/>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58B63"/>
            </a:solidFill>
            <a:ln w="9324" cap="flat">
              <a:noFill/>
              <a:prstDash val="solid"/>
              <a:round/>
            </a:ln>
          </p:spPr>
          <p:txBody>
            <a:bodyPr rtlCol="0" anchor="ctr"/>
            <a:lstStyle/>
            <a:p>
              <a:endParaRPr lang="en-US" sz="2400"/>
            </a:p>
          </p:txBody>
        </p:sp>
        <p:sp>
          <p:nvSpPr>
            <p:cNvPr id="1496" name="Freeform 1495">
              <a:extLst>
                <a:ext uri="{FF2B5EF4-FFF2-40B4-BE49-F238E27FC236}">
                  <a16:creationId xmlns:a16="http://schemas.microsoft.com/office/drawing/2014/main" id="{C0146199-1EF1-945E-2B06-3BFC7E8EED71}"/>
                </a:ext>
              </a:extLst>
            </p:cNvPr>
            <p:cNvSpPr/>
            <p:nvPr/>
          </p:nvSpPr>
          <p:spPr>
            <a:xfrm>
              <a:off x="28792543"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24" cap="flat">
              <a:noFill/>
              <a:prstDash val="solid"/>
              <a:round/>
            </a:ln>
          </p:spPr>
          <p:txBody>
            <a:bodyPr rtlCol="0" anchor="ctr"/>
            <a:lstStyle/>
            <a:p>
              <a:endParaRPr lang="en-US" sz="2400"/>
            </a:p>
          </p:txBody>
        </p:sp>
        <p:sp>
          <p:nvSpPr>
            <p:cNvPr id="1497" name="Freeform 1496">
              <a:extLst>
                <a:ext uri="{FF2B5EF4-FFF2-40B4-BE49-F238E27FC236}">
                  <a16:creationId xmlns:a16="http://schemas.microsoft.com/office/drawing/2014/main" id="{0F4D676B-856A-0506-59DF-32422AEF3FE0}"/>
                </a:ext>
              </a:extLst>
            </p:cNvPr>
            <p:cNvSpPr/>
            <p:nvPr/>
          </p:nvSpPr>
          <p:spPr>
            <a:xfrm>
              <a:off x="28825005"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24" cap="flat">
              <a:noFill/>
              <a:prstDash val="solid"/>
              <a:round/>
            </a:ln>
          </p:spPr>
          <p:txBody>
            <a:bodyPr rtlCol="0" anchor="ctr"/>
            <a:lstStyle/>
            <a:p>
              <a:endParaRPr lang="en-US" sz="2400"/>
            </a:p>
          </p:txBody>
        </p:sp>
        <p:sp>
          <p:nvSpPr>
            <p:cNvPr id="1498" name="Freeform 1497">
              <a:extLst>
                <a:ext uri="{FF2B5EF4-FFF2-40B4-BE49-F238E27FC236}">
                  <a16:creationId xmlns:a16="http://schemas.microsoft.com/office/drawing/2014/main" id="{654264D2-6510-B358-66C2-E3C3C34A4CB6}"/>
                </a:ext>
              </a:extLst>
            </p:cNvPr>
            <p:cNvSpPr/>
            <p:nvPr/>
          </p:nvSpPr>
          <p:spPr>
            <a:xfrm>
              <a:off x="28857468"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499" name="Freeform 1498">
              <a:extLst>
                <a:ext uri="{FF2B5EF4-FFF2-40B4-BE49-F238E27FC236}">
                  <a16:creationId xmlns:a16="http://schemas.microsoft.com/office/drawing/2014/main" id="{C175F458-BEDD-A5B7-D41A-E68EACC69130}"/>
                </a:ext>
              </a:extLst>
            </p:cNvPr>
            <p:cNvSpPr/>
            <p:nvPr/>
          </p:nvSpPr>
          <p:spPr>
            <a:xfrm>
              <a:off x="28889931"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1500" name="Freeform 1499">
              <a:extLst>
                <a:ext uri="{FF2B5EF4-FFF2-40B4-BE49-F238E27FC236}">
                  <a16:creationId xmlns:a16="http://schemas.microsoft.com/office/drawing/2014/main" id="{AF4A2110-2676-8257-9C3E-C252FF8ADDD9}"/>
                </a:ext>
              </a:extLst>
            </p:cNvPr>
            <p:cNvSpPr/>
            <p:nvPr/>
          </p:nvSpPr>
          <p:spPr>
            <a:xfrm>
              <a:off x="28922393"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1501" name="Freeform 1500">
              <a:extLst>
                <a:ext uri="{FF2B5EF4-FFF2-40B4-BE49-F238E27FC236}">
                  <a16:creationId xmlns:a16="http://schemas.microsoft.com/office/drawing/2014/main" id="{010B251F-D046-75F6-AFE7-9CB9B01D537C}"/>
                </a:ext>
              </a:extLst>
            </p:cNvPr>
            <p:cNvSpPr/>
            <p:nvPr/>
          </p:nvSpPr>
          <p:spPr>
            <a:xfrm>
              <a:off x="28954856"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1502" name="Freeform 1501">
              <a:extLst>
                <a:ext uri="{FF2B5EF4-FFF2-40B4-BE49-F238E27FC236}">
                  <a16:creationId xmlns:a16="http://schemas.microsoft.com/office/drawing/2014/main" id="{3E3DC63A-ED11-086D-5D14-D29105AFD970}"/>
                </a:ext>
              </a:extLst>
            </p:cNvPr>
            <p:cNvSpPr/>
            <p:nvPr/>
          </p:nvSpPr>
          <p:spPr>
            <a:xfrm>
              <a:off x="28987318"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1503" name="Freeform 1502">
              <a:extLst>
                <a:ext uri="{FF2B5EF4-FFF2-40B4-BE49-F238E27FC236}">
                  <a16:creationId xmlns:a16="http://schemas.microsoft.com/office/drawing/2014/main" id="{FBB2651D-81C6-7691-6FB3-E510A547EB8C}"/>
                </a:ext>
              </a:extLst>
            </p:cNvPr>
            <p:cNvSpPr/>
            <p:nvPr/>
          </p:nvSpPr>
          <p:spPr>
            <a:xfrm>
              <a:off x="29019781"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504" name="Freeform 1503">
              <a:extLst>
                <a:ext uri="{FF2B5EF4-FFF2-40B4-BE49-F238E27FC236}">
                  <a16:creationId xmlns:a16="http://schemas.microsoft.com/office/drawing/2014/main" id="{A266E70A-3862-A625-555A-C93C12796BF4}"/>
                </a:ext>
              </a:extLst>
            </p:cNvPr>
            <p:cNvSpPr/>
            <p:nvPr/>
          </p:nvSpPr>
          <p:spPr>
            <a:xfrm>
              <a:off x="2905224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1505" name="Freeform 1504">
              <a:extLst>
                <a:ext uri="{FF2B5EF4-FFF2-40B4-BE49-F238E27FC236}">
                  <a16:creationId xmlns:a16="http://schemas.microsoft.com/office/drawing/2014/main" id="{9DEF9322-D817-69EC-9C23-18CD87C8DB25}"/>
                </a:ext>
              </a:extLst>
            </p:cNvPr>
            <p:cNvSpPr/>
            <p:nvPr/>
          </p:nvSpPr>
          <p:spPr>
            <a:xfrm>
              <a:off x="29084706"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1506" name="Freeform 1505">
              <a:extLst>
                <a:ext uri="{FF2B5EF4-FFF2-40B4-BE49-F238E27FC236}">
                  <a16:creationId xmlns:a16="http://schemas.microsoft.com/office/drawing/2014/main" id="{D13657DC-C05C-0944-8ACC-F4E854355F54}"/>
                </a:ext>
              </a:extLst>
            </p:cNvPr>
            <p:cNvSpPr/>
            <p:nvPr/>
          </p:nvSpPr>
          <p:spPr>
            <a:xfrm>
              <a:off x="2911716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1507" name="Freeform 1506">
              <a:extLst>
                <a:ext uri="{FF2B5EF4-FFF2-40B4-BE49-F238E27FC236}">
                  <a16:creationId xmlns:a16="http://schemas.microsoft.com/office/drawing/2014/main" id="{5CFC4714-AFD3-EB34-0D59-77802CD55FED}"/>
                </a:ext>
              </a:extLst>
            </p:cNvPr>
            <p:cNvSpPr/>
            <p:nvPr/>
          </p:nvSpPr>
          <p:spPr>
            <a:xfrm>
              <a:off x="29149631"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1508" name="Freeform 1507">
              <a:extLst>
                <a:ext uri="{FF2B5EF4-FFF2-40B4-BE49-F238E27FC236}">
                  <a16:creationId xmlns:a16="http://schemas.microsoft.com/office/drawing/2014/main" id="{F7CBDDDB-2CD4-8F9D-AE54-2A7245A8A091}"/>
                </a:ext>
              </a:extLst>
            </p:cNvPr>
            <p:cNvSpPr/>
            <p:nvPr/>
          </p:nvSpPr>
          <p:spPr>
            <a:xfrm>
              <a:off x="2918209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1509" name="Freeform 1508">
              <a:extLst>
                <a:ext uri="{FF2B5EF4-FFF2-40B4-BE49-F238E27FC236}">
                  <a16:creationId xmlns:a16="http://schemas.microsoft.com/office/drawing/2014/main" id="{A2CDC76B-07DE-DEB3-A0F8-4235BC8A3B6B}"/>
                </a:ext>
              </a:extLst>
            </p:cNvPr>
            <p:cNvSpPr/>
            <p:nvPr/>
          </p:nvSpPr>
          <p:spPr>
            <a:xfrm>
              <a:off x="2921455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24" cap="flat">
              <a:noFill/>
              <a:prstDash val="solid"/>
              <a:round/>
            </a:ln>
          </p:spPr>
          <p:txBody>
            <a:bodyPr rtlCol="0" anchor="ctr"/>
            <a:lstStyle/>
            <a:p>
              <a:endParaRPr lang="en-US" sz="2400"/>
            </a:p>
          </p:txBody>
        </p:sp>
        <p:sp>
          <p:nvSpPr>
            <p:cNvPr id="1510" name="Freeform 1509">
              <a:extLst>
                <a:ext uri="{FF2B5EF4-FFF2-40B4-BE49-F238E27FC236}">
                  <a16:creationId xmlns:a16="http://schemas.microsoft.com/office/drawing/2014/main" id="{274C1F32-E61B-BCD4-2AFE-F5A4F5049BAE}"/>
                </a:ext>
              </a:extLst>
            </p:cNvPr>
            <p:cNvSpPr/>
            <p:nvPr/>
          </p:nvSpPr>
          <p:spPr>
            <a:xfrm>
              <a:off x="2924701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23442"/>
            </a:solidFill>
            <a:ln w="9324" cap="flat">
              <a:noFill/>
              <a:prstDash val="solid"/>
              <a:round/>
            </a:ln>
          </p:spPr>
          <p:txBody>
            <a:bodyPr rtlCol="0" anchor="ctr"/>
            <a:lstStyle/>
            <a:p>
              <a:endParaRPr lang="en-US" sz="2400"/>
            </a:p>
          </p:txBody>
        </p:sp>
        <p:sp>
          <p:nvSpPr>
            <p:cNvPr id="1511" name="Freeform 1510">
              <a:extLst>
                <a:ext uri="{FF2B5EF4-FFF2-40B4-BE49-F238E27FC236}">
                  <a16:creationId xmlns:a16="http://schemas.microsoft.com/office/drawing/2014/main" id="{6C183622-3CF8-BD13-7EB6-20C53C4D6450}"/>
                </a:ext>
              </a:extLst>
            </p:cNvPr>
            <p:cNvSpPr/>
            <p:nvPr/>
          </p:nvSpPr>
          <p:spPr>
            <a:xfrm>
              <a:off x="2927948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403E"/>
            </a:solidFill>
            <a:ln w="9324" cap="flat">
              <a:noFill/>
              <a:prstDash val="solid"/>
              <a:round/>
            </a:ln>
          </p:spPr>
          <p:txBody>
            <a:bodyPr rtlCol="0" anchor="ctr"/>
            <a:lstStyle/>
            <a:p>
              <a:endParaRPr lang="en-US" sz="2400"/>
            </a:p>
          </p:txBody>
        </p:sp>
        <p:sp>
          <p:nvSpPr>
            <p:cNvPr id="1512" name="Freeform 1511">
              <a:extLst>
                <a:ext uri="{FF2B5EF4-FFF2-40B4-BE49-F238E27FC236}">
                  <a16:creationId xmlns:a16="http://schemas.microsoft.com/office/drawing/2014/main" id="{32764A09-DF0D-B5D4-0ABC-3FD936D03BFF}"/>
                </a:ext>
              </a:extLst>
            </p:cNvPr>
            <p:cNvSpPr/>
            <p:nvPr/>
          </p:nvSpPr>
          <p:spPr>
            <a:xfrm>
              <a:off x="2931194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4E3E"/>
            </a:solidFill>
            <a:ln w="9324" cap="flat">
              <a:noFill/>
              <a:prstDash val="solid"/>
              <a:round/>
            </a:ln>
          </p:spPr>
          <p:txBody>
            <a:bodyPr rtlCol="0" anchor="ctr"/>
            <a:lstStyle/>
            <a:p>
              <a:endParaRPr lang="en-US" sz="2400"/>
            </a:p>
          </p:txBody>
        </p:sp>
        <p:sp>
          <p:nvSpPr>
            <p:cNvPr id="1513" name="Freeform 1512">
              <a:extLst>
                <a:ext uri="{FF2B5EF4-FFF2-40B4-BE49-F238E27FC236}">
                  <a16:creationId xmlns:a16="http://schemas.microsoft.com/office/drawing/2014/main" id="{CDBC61CC-7D18-019E-83D6-68D5E575067B}"/>
                </a:ext>
              </a:extLst>
            </p:cNvPr>
            <p:cNvSpPr/>
            <p:nvPr/>
          </p:nvSpPr>
          <p:spPr>
            <a:xfrm>
              <a:off x="2934440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A41"/>
            </a:solidFill>
            <a:ln w="9324" cap="flat">
              <a:noFill/>
              <a:prstDash val="solid"/>
              <a:round/>
            </a:ln>
          </p:spPr>
          <p:txBody>
            <a:bodyPr rtlCol="0" anchor="ctr"/>
            <a:lstStyle/>
            <a:p>
              <a:endParaRPr lang="en-US" sz="2400"/>
            </a:p>
          </p:txBody>
        </p:sp>
        <p:sp>
          <p:nvSpPr>
            <p:cNvPr id="1514" name="Freeform 1513">
              <a:extLst>
                <a:ext uri="{FF2B5EF4-FFF2-40B4-BE49-F238E27FC236}">
                  <a16:creationId xmlns:a16="http://schemas.microsoft.com/office/drawing/2014/main" id="{5DFE8488-78ED-4732-61AB-93A993536301}"/>
                </a:ext>
              </a:extLst>
            </p:cNvPr>
            <p:cNvSpPr/>
            <p:nvPr/>
          </p:nvSpPr>
          <p:spPr>
            <a:xfrm>
              <a:off x="29376870"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747"/>
            </a:solidFill>
            <a:ln w="9324" cap="flat">
              <a:noFill/>
              <a:prstDash val="solid"/>
              <a:round/>
            </a:ln>
          </p:spPr>
          <p:txBody>
            <a:bodyPr rtlCol="0" anchor="ctr"/>
            <a:lstStyle/>
            <a:p>
              <a:endParaRPr lang="en-US" sz="2400"/>
            </a:p>
          </p:txBody>
        </p:sp>
        <p:sp>
          <p:nvSpPr>
            <p:cNvPr id="1515" name="Freeform 1514">
              <a:extLst>
                <a:ext uri="{FF2B5EF4-FFF2-40B4-BE49-F238E27FC236}">
                  <a16:creationId xmlns:a16="http://schemas.microsoft.com/office/drawing/2014/main" id="{49AAB1FD-2780-1202-44E5-629AB1860837}"/>
                </a:ext>
              </a:extLst>
            </p:cNvPr>
            <p:cNvSpPr/>
            <p:nvPr/>
          </p:nvSpPr>
          <p:spPr>
            <a:xfrm>
              <a:off x="2940933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34E"/>
            </a:solidFill>
            <a:ln w="9324" cap="flat">
              <a:noFill/>
              <a:prstDash val="solid"/>
              <a:round/>
            </a:ln>
          </p:spPr>
          <p:txBody>
            <a:bodyPr rtlCol="0" anchor="ctr"/>
            <a:lstStyle/>
            <a:p>
              <a:endParaRPr lang="en-US" sz="2400"/>
            </a:p>
          </p:txBody>
        </p:sp>
        <p:sp>
          <p:nvSpPr>
            <p:cNvPr id="1516" name="Freeform 1515">
              <a:extLst>
                <a:ext uri="{FF2B5EF4-FFF2-40B4-BE49-F238E27FC236}">
                  <a16:creationId xmlns:a16="http://schemas.microsoft.com/office/drawing/2014/main" id="{3C28F439-C75E-DFAC-960B-2ABEDF8B3083}"/>
                </a:ext>
              </a:extLst>
            </p:cNvPr>
            <p:cNvSpPr/>
            <p:nvPr/>
          </p:nvSpPr>
          <p:spPr>
            <a:xfrm>
              <a:off x="29441795"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C55"/>
            </a:solidFill>
            <a:ln w="9324" cap="flat">
              <a:noFill/>
              <a:prstDash val="solid"/>
              <a:round/>
            </a:ln>
          </p:spPr>
          <p:txBody>
            <a:bodyPr rtlCol="0" anchor="ctr"/>
            <a:lstStyle/>
            <a:p>
              <a:endParaRPr lang="en-US" sz="2400"/>
            </a:p>
          </p:txBody>
        </p:sp>
        <p:sp>
          <p:nvSpPr>
            <p:cNvPr id="1517" name="Freeform 1516">
              <a:extLst>
                <a:ext uri="{FF2B5EF4-FFF2-40B4-BE49-F238E27FC236}">
                  <a16:creationId xmlns:a16="http://schemas.microsoft.com/office/drawing/2014/main" id="{6674F3D0-73C8-D87C-3566-EA2B6B747543}"/>
                </a:ext>
              </a:extLst>
            </p:cNvPr>
            <p:cNvSpPr/>
            <p:nvPr/>
          </p:nvSpPr>
          <p:spPr>
            <a:xfrm>
              <a:off x="2947425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845D"/>
            </a:solidFill>
            <a:ln w="9324" cap="flat">
              <a:noFill/>
              <a:prstDash val="solid"/>
              <a:round/>
            </a:ln>
          </p:spPr>
          <p:txBody>
            <a:bodyPr rtlCol="0" anchor="ctr"/>
            <a:lstStyle/>
            <a:p>
              <a:endParaRPr lang="en-US" sz="2400"/>
            </a:p>
          </p:txBody>
        </p:sp>
        <p:sp>
          <p:nvSpPr>
            <p:cNvPr id="1518" name="Freeform 1517">
              <a:extLst>
                <a:ext uri="{FF2B5EF4-FFF2-40B4-BE49-F238E27FC236}">
                  <a16:creationId xmlns:a16="http://schemas.microsoft.com/office/drawing/2014/main" id="{4E202AF6-6C40-E0CD-AA4B-5244D8EEBA08}"/>
                </a:ext>
              </a:extLst>
            </p:cNvPr>
            <p:cNvSpPr/>
            <p:nvPr/>
          </p:nvSpPr>
          <p:spPr>
            <a:xfrm>
              <a:off x="29506720"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D64"/>
            </a:solidFill>
            <a:ln w="9324" cap="flat">
              <a:noFill/>
              <a:prstDash val="solid"/>
              <a:round/>
            </a:ln>
          </p:spPr>
          <p:txBody>
            <a:bodyPr rtlCol="0" anchor="ctr"/>
            <a:lstStyle/>
            <a:p>
              <a:endParaRPr lang="en-US" sz="2400"/>
            </a:p>
          </p:txBody>
        </p:sp>
        <p:sp>
          <p:nvSpPr>
            <p:cNvPr id="1519" name="Freeform 1518">
              <a:extLst>
                <a:ext uri="{FF2B5EF4-FFF2-40B4-BE49-F238E27FC236}">
                  <a16:creationId xmlns:a16="http://schemas.microsoft.com/office/drawing/2014/main" id="{61A538D9-693C-B2D9-8FEA-3E2B50F5DF20}"/>
                </a:ext>
              </a:extLst>
            </p:cNvPr>
            <p:cNvSpPr/>
            <p:nvPr/>
          </p:nvSpPr>
          <p:spPr>
            <a:xfrm>
              <a:off x="29539183"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269"/>
            </a:solidFill>
            <a:ln w="9324" cap="flat">
              <a:noFill/>
              <a:prstDash val="solid"/>
              <a:round/>
            </a:ln>
          </p:spPr>
          <p:txBody>
            <a:bodyPr rtlCol="0" anchor="ctr"/>
            <a:lstStyle/>
            <a:p>
              <a:endParaRPr lang="en-US" sz="2400"/>
            </a:p>
          </p:txBody>
        </p:sp>
        <p:sp>
          <p:nvSpPr>
            <p:cNvPr id="1520" name="Freeform 1519">
              <a:extLst>
                <a:ext uri="{FF2B5EF4-FFF2-40B4-BE49-F238E27FC236}">
                  <a16:creationId xmlns:a16="http://schemas.microsoft.com/office/drawing/2014/main" id="{27151908-76CD-5894-062D-8EC3AA8F85B3}"/>
                </a:ext>
              </a:extLst>
            </p:cNvPr>
            <p:cNvSpPr/>
            <p:nvPr/>
          </p:nvSpPr>
          <p:spPr>
            <a:xfrm>
              <a:off x="29571645"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66C"/>
            </a:solidFill>
            <a:ln w="9324" cap="flat">
              <a:noFill/>
              <a:prstDash val="solid"/>
              <a:round/>
            </a:ln>
          </p:spPr>
          <p:txBody>
            <a:bodyPr rtlCol="0" anchor="ctr"/>
            <a:lstStyle/>
            <a:p>
              <a:endParaRPr lang="en-US" sz="2400"/>
            </a:p>
          </p:txBody>
        </p:sp>
        <p:sp>
          <p:nvSpPr>
            <p:cNvPr id="1521" name="Freeform 1520">
              <a:extLst>
                <a:ext uri="{FF2B5EF4-FFF2-40B4-BE49-F238E27FC236}">
                  <a16:creationId xmlns:a16="http://schemas.microsoft.com/office/drawing/2014/main" id="{D6DB6537-30C8-E0DB-0B6D-782061B13ACA}"/>
                </a:ext>
              </a:extLst>
            </p:cNvPr>
            <p:cNvSpPr/>
            <p:nvPr/>
          </p:nvSpPr>
          <p:spPr>
            <a:xfrm>
              <a:off x="29604108"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76E"/>
            </a:solidFill>
            <a:ln w="9324" cap="flat">
              <a:noFill/>
              <a:prstDash val="solid"/>
              <a:round/>
            </a:ln>
          </p:spPr>
          <p:txBody>
            <a:bodyPr rtlCol="0" anchor="ctr"/>
            <a:lstStyle/>
            <a:p>
              <a:endParaRPr lang="en-US" sz="2400"/>
            </a:p>
          </p:txBody>
        </p:sp>
        <p:sp>
          <p:nvSpPr>
            <p:cNvPr id="1522" name="Freeform 1521">
              <a:extLst>
                <a:ext uri="{FF2B5EF4-FFF2-40B4-BE49-F238E27FC236}">
                  <a16:creationId xmlns:a16="http://schemas.microsoft.com/office/drawing/2014/main" id="{5E1803AC-6F12-6B3D-096C-613B90041A21}"/>
                </a:ext>
              </a:extLst>
            </p:cNvPr>
            <p:cNvSpPr/>
            <p:nvPr/>
          </p:nvSpPr>
          <p:spPr>
            <a:xfrm>
              <a:off x="29636570"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970"/>
            </a:solidFill>
            <a:ln w="9324" cap="flat">
              <a:noFill/>
              <a:prstDash val="solid"/>
              <a:round/>
            </a:ln>
          </p:spPr>
          <p:txBody>
            <a:bodyPr rtlCol="0" anchor="ctr"/>
            <a:lstStyle/>
            <a:p>
              <a:endParaRPr lang="en-US" sz="2400"/>
            </a:p>
          </p:txBody>
        </p:sp>
        <p:sp>
          <p:nvSpPr>
            <p:cNvPr id="1523" name="Freeform 1522">
              <a:extLst>
                <a:ext uri="{FF2B5EF4-FFF2-40B4-BE49-F238E27FC236}">
                  <a16:creationId xmlns:a16="http://schemas.microsoft.com/office/drawing/2014/main" id="{4A101B07-30B5-5DF7-B485-A46EA25F6781}"/>
                </a:ext>
              </a:extLst>
            </p:cNvPr>
            <p:cNvSpPr/>
            <p:nvPr/>
          </p:nvSpPr>
          <p:spPr>
            <a:xfrm>
              <a:off x="29669033"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970"/>
            </a:solidFill>
            <a:ln w="9324" cap="flat">
              <a:noFill/>
              <a:prstDash val="solid"/>
              <a:round/>
            </a:ln>
          </p:spPr>
          <p:txBody>
            <a:bodyPr rtlCol="0" anchor="ctr"/>
            <a:lstStyle/>
            <a:p>
              <a:endParaRPr lang="en-US" sz="2400"/>
            </a:p>
          </p:txBody>
        </p:sp>
        <p:sp>
          <p:nvSpPr>
            <p:cNvPr id="1524" name="Freeform 1523">
              <a:extLst>
                <a:ext uri="{FF2B5EF4-FFF2-40B4-BE49-F238E27FC236}">
                  <a16:creationId xmlns:a16="http://schemas.microsoft.com/office/drawing/2014/main" id="{04C4E584-3F67-CF97-D52A-1B3DBB71FA0C}"/>
                </a:ext>
              </a:extLst>
            </p:cNvPr>
            <p:cNvSpPr/>
            <p:nvPr/>
          </p:nvSpPr>
          <p:spPr>
            <a:xfrm>
              <a:off x="29701496" y="20435108"/>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59970"/>
            </a:solidFill>
            <a:ln w="9324" cap="flat">
              <a:noFill/>
              <a:prstDash val="solid"/>
              <a:round/>
            </a:ln>
          </p:spPr>
          <p:txBody>
            <a:bodyPr rtlCol="0" anchor="ctr"/>
            <a:lstStyle/>
            <a:p>
              <a:endParaRPr lang="en-US" sz="2400"/>
            </a:p>
          </p:txBody>
        </p:sp>
        <p:sp>
          <p:nvSpPr>
            <p:cNvPr id="1525" name="Freeform 1524">
              <a:extLst>
                <a:ext uri="{FF2B5EF4-FFF2-40B4-BE49-F238E27FC236}">
                  <a16:creationId xmlns:a16="http://schemas.microsoft.com/office/drawing/2014/main" id="{265F6603-8482-0B63-254E-AD10D3689103}"/>
                </a:ext>
              </a:extLst>
            </p:cNvPr>
            <p:cNvSpPr/>
            <p:nvPr/>
          </p:nvSpPr>
          <p:spPr>
            <a:xfrm>
              <a:off x="29733963" y="20435108"/>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59970"/>
            </a:solidFill>
            <a:ln w="9324" cap="flat">
              <a:noFill/>
              <a:prstDash val="solid"/>
              <a:round/>
            </a:ln>
          </p:spPr>
          <p:txBody>
            <a:bodyPr rtlCol="0" anchor="ctr"/>
            <a:lstStyle/>
            <a:p>
              <a:endParaRPr lang="en-US" sz="2400"/>
            </a:p>
          </p:txBody>
        </p:sp>
        <p:sp>
          <p:nvSpPr>
            <p:cNvPr id="1526" name="Freeform 1525">
              <a:extLst>
                <a:ext uri="{FF2B5EF4-FFF2-40B4-BE49-F238E27FC236}">
                  <a16:creationId xmlns:a16="http://schemas.microsoft.com/office/drawing/2014/main" id="{904AA7B3-A175-0B99-BDFD-C3E95214208B}"/>
                </a:ext>
              </a:extLst>
            </p:cNvPr>
            <p:cNvSpPr/>
            <p:nvPr/>
          </p:nvSpPr>
          <p:spPr>
            <a:xfrm>
              <a:off x="28792543"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24" cap="flat">
              <a:noFill/>
              <a:prstDash val="solid"/>
              <a:round/>
            </a:ln>
          </p:spPr>
          <p:txBody>
            <a:bodyPr rtlCol="0" anchor="ctr"/>
            <a:lstStyle/>
            <a:p>
              <a:endParaRPr lang="en-US" sz="2400"/>
            </a:p>
          </p:txBody>
        </p:sp>
        <p:sp>
          <p:nvSpPr>
            <p:cNvPr id="1527" name="Freeform 1526">
              <a:extLst>
                <a:ext uri="{FF2B5EF4-FFF2-40B4-BE49-F238E27FC236}">
                  <a16:creationId xmlns:a16="http://schemas.microsoft.com/office/drawing/2014/main" id="{38A27656-4CED-75F3-5E54-D7811F65ECB2}"/>
                </a:ext>
              </a:extLst>
            </p:cNvPr>
            <p:cNvSpPr/>
            <p:nvPr/>
          </p:nvSpPr>
          <p:spPr>
            <a:xfrm>
              <a:off x="28825005"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528" name="Freeform 1527">
              <a:extLst>
                <a:ext uri="{FF2B5EF4-FFF2-40B4-BE49-F238E27FC236}">
                  <a16:creationId xmlns:a16="http://schemas.microsoft.com/office/drawing/2014/main" id="{3D8EBE5F-81D1-410E-AC3E-3232FFD42247}"/>
                </a:ext>
              </a:extLst>
            </p:cNvPr>
            <p:cNvSpPr/>
            <p:nvPr/>
          </p:nvSpPr>
          <p:spPr>
            <a:xfrm>
              <a:off x="28857468"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1529" name="Freeform 1528">
              <a:extLst>
                <a:ext uri="{FF2B5EF4-FFF2-40B4-BE49-F238E27FC236}">
                  <a16:creationId xmlns:a16="http://schemas.microsoft.com/office/drawing/2014/main" id="{FEB1A76F-1BBA-32CE-5D3D-FD999F4E0C3E}"/>
                </a:ext>
              </a:extLst>
            </p:cNvPr>
            <p:cNvSpPr/>
            <p:nvPr/>
          </p:nvSpPr>
          <p:spPr>
            <a:xfrm>
              <a:off x="28889931"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530" name="Freeform 1529">
              <a:extLst>
                <a:ext uri="{FF2B5EF4-FFF2-40B4-BE49-F238E27FC236}">
                  <a16:creationId xmlns:a16="http://schemas.microsoft.com/office/drawing/2014/main" id="{DA12D87C-3119-6885-206A-340566679303}"/>
                </a:ext>
              </a:extLst>
            </p:cNvPr>
            <p:cNvSpPr/>
            <p:nvPr/>
          </p:nvSpPr>
          <p:spPr>
            <a:xfrm>
              <a:off x="28922393"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1531" name="Freeform 1530">
              <a:extLst>
                <a:ext uri="{FF2B5EF4-FFF2-40B4-BE49-F238E27FC236}">
                  <a16:creationId xmlns:a16="http://schemas.microsoft.com/office/drawing/2014/main" id="{F175E77B-D189-479F-C7F8-547FF402CA66}"/>
                </a:ext>
              </a:extLst>
            </p:cNvPr>
            <p:cNvSpPr/>
            <p:nvPr/>
          </p:nvSpPr>
          <p:spPr>
            <a:xfrm>
              <a:off x="28954856"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1532" name="Freeform 1531">
              <a:extLst>
                <a:ext uri="{FF2B5EF4-FFF2-40B4-BE49-F238E27FC236}">
                  <a16:creationId xmlns:a16="http://schemas.microsoft.com/office/drawing/2014/main" id="{06F1D854-6F8E-B92C-B465-391C8E89D93A}"/>
                </a:ext>
              </a:extLst>
            </p:cNvPr>
            <p:cNvSpPr/>
            <p:nvPr/>
          </p:nvSpPr>
          <p:spPr>
            <a:xfrm>
              <a:off x="28987318"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1533" name="Freeform 1532">
              <a:extLst>
                <a:ext uri="{FF2B5EF4-FFF2-40B4-BE49-F238E27FC236}">
                  <a16:creationId xmlns:a16="http://schemas.microsoft.com/office/drawing/2014/main" id="{773D04E4-05F7-BEEF-A909-98B7E6411A36}"/>
                </a:ext>
              </a:extLst>
            </p:cNvPr>
            <p:cNvSpPr/>
            <p:nvPr/>
          </p:nvSpPr>
          <p:spPr>
            <a:xfrm>
              <a:off x="29019781"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1534" name="Freeform 1533">
              <a:extLst>
                <a:ext uri="{FF2B5EF4-FFF2-40B4-BE49-F238E27FC236}">
                  <a16:creationId xmlns:a16="http://schemas.microsoft.com/office/drawing/2014/main" id="{72A4FC76-72CF-4E1F-473A-0F167161A19B}"/>
                </a:ext>
              </a:extLst>
            </p:cNvPr>
            <p:cNvSpPr/>
            <p:nvPr/>
          </p:nvSpPr>
          <p:spPr>
            <a:xfrm>
              <a:off x="2905224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1535" name="Freeform 1534">
              <a:extLst>
                <a:ext uri="{FF2B5EF4-FFF2-40B4-BE49-F238E27FC236}">
                  <a16:creationId xmlns:a16="http://schemas.microsoft.com/office/drawing/2014/main" id="{842783F5-EDD6-0EDC-0F2A-A425E9DDF2BF}"/>
                </a:ext>
              </a:extLst>
            </p:cNvPr>
            <p:cNvSpPr/>
            <p:nvPr/>
          </p:nvSpPr>
          <p:spPr>
            <a:xfrm>
              <a:off x="29084706"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1536" name="Freeform 1535">
              <a:extLst>
                <a:ext uri="{FF2B5EF4-FFF2-40B4-BE49-F238E27FC236}">
                  <a16:creationId xmlns:a16="http://schemas.microsoft.com/office/drawing/2014/main" id="{56B39CB5-36AB-19EA-BB25-87E9E36EF938}"/>
                </a:ext>
              </a:extLst>
            </p:cNvPr>
            <p:cNvSpPr/>
            <p:nvPr/>
          </p:nvSpPr>
          <p:spPr>
            <a:xfrm>
              <a:off x="2911716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1537" name="Freeform 1536">
              <a:extLst>
                <a:ext uri="{FF2B5EF4-FFF2-40B4-BE49-F238E27FC236}">
                  <a16:creationId xmlns:a16="http://schemas.microsoft.com/office/drawing/2014/main" id="{518B0FCB-40CC-4C97-B25B-5F8A525557DF}"/>
                </a:ext>
              </a:extLst>
            </p:cNvPr>
            <p:cNvSpPr/>
            <p:nvPr/>
          </p:nvSpPr>
          <p:spPr>
            <a:xfrm>
              <a:off x="29149631"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24" cap="flat">
              <a:noFill/>
              <a:prstDash val="solid"/>
              <a:round/>
            </a:ln>
          </p:spPr>
          <p:txBody>
            <a:bodyPr rtlCol="0" anchor="ctr"/>
            <a:lstStyle/>
            <a:p>
              <a:endParaRPr lang="en-US" sz="2400"/>
            </a:p>
          </p:txBody>
        </p:sp>
        <p:sp>
          <p:nvSpPr>
            <p:cNvPr id="1538" name="Freeform 1537">
              <a:extLst>
                <a:ext uri="{FF2B5EF4-FFF2-40B4-BE49-F238E27FC236}">
                  <a16:creationId xmlns:a16="http://schemas.microsoft.com/office/drawing/2014/main" id="{0941526C-EA2D-0C7E-317A-A73E2B6D71D3}"/>
                </a:ext>
              </a:extLst>
            </p:cNvPr>
            <p:cNvSpPr/>
            <p:nvPr/>
          </p:nvSpPr>
          <p:spPr>
            <a:xfrm>
              <a:off x="2918209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1539" name="Freeform 1538">
              <a:extLst>
                <a:ext uri="{FF2B5EF4-FFF2-40B4-BE49-F238E27FC236}">
                  <a16:creationId xmlns:a16="http://schemas.microsoft.com/office/drawing/2014/main" id="{3A66FD00-0B51-885E-4637-7215916F4E6B}"/>
                </a:ext>
              </a:extLst>
            </p:cNvPr>
            <p:cNvSpPr/>
            <p:nvPr/>
          </p:nvSpPr>
          <p:spPr>
            <a:xfrm>
              <a:off x="2921455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24" cap="flat">
              <a:noFill/>
              <a:prstDash val="solid"/>
              <a:round/>
            </a:ln>
          </p:spPr>
          <p:txBody>
            <a:bodyPr rtlCol="0" anchor="ctr"/>
            <a:lstStyle/>
            <a:p>
              <a:endParaRPr lang="en-US" sz="2400"/>
            </a:p>
          </p:txBody>
        </p:sp>
        <p:sp>
          <p:nvSpPr>
            <p:cNvPr id="1540" name="Freeform 1539">
              <a:extLst>
                <a:ext uri="{FF2B5EF4-FFF2-40B4-BE49-F238E27FC236}">
                  <a16:creationId xmlns:a16="http://schemas.microsoft.com/office/drawing/2014/main" id="{2F4D0F90-87A9-5F4E-A9BB-3C58BD89508A}"/>
                </a:ext>
              </a:extLst>
            </p:cNvPr>
            <p:cNvSpPr/>
            <p:nvPr/>
          </p:nvSpPr>
          <p:spPr>
            <a:xfrm>
              <a:off x="2924701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63B40"/>
            </a:solidFill>
            <a:ln w="9324" cap="flat">
              <a:noFill/>
              <a:prstDash val="solid"/>
              <a:round/>
            </a:ln>
          </p:spPr>
          <p:txBody>
            <a:bodyPr rtlCol="0" anchor="ctr"/>
            <a:lstStyle/>
            <a:p>
              <a:endParaRPr lang="en-US" sz="2400"/>
            </a:p>
          </p:txBody>
        </p:sp>
        <p:sp>
          <p:nvSpPr>
            <p:cNvPr id="1541" name="Freeform 1540">
              <a:extLst>
                <a:ext uri="{FF2B5EF4-FFF2-40B4-BE49-F238E27FC236}">
                  <a16:creationId xmlns:a16="http://schemas.microsoft.com/office/drawing/2014/main" id="{2A480C74-B5FC-B147-5030-F503246AE956}"/>
                </a:ext>
              </a:extLst>
            </p:cNvPr>
            <p:cNvSpPr/>
            <p:nvPr/>
          </p:nvSpPr>
          <p:spPr>
            <a:xfrm>
              <a:off x="2927948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24" cap="flat">
              <a:noFill/>
              <a:prstDash val="solid"/>
              <a:round/>
            </a:ln>
          </p:spPr>
          <p:txBody>
            <a:bodyPr rtlCol="0" anchor="ctr"/>
            <a:lstStyle/>
            <a:p>
              <a:endParaRPr lang="en-US" sz="2400"/>
            </a:p>
          </p:txBody>
        </p:sp>
        <p:sp>
          <p:nvSpPr>
            <p:cNvPr id="1542" name="Freeform 1541">
              <a:extLst>
                <a:ext uri="{FF2B5EF4-FFF2-40B4-BE49-F238E27FC236}">
                  <a16:creationId xmlns:a16="http://schemas.microsoft.com/office/drawing/2014/main" id="{FF6E1A3E-FFDE-FC2B-58B9-3A2F7BEB21A8}"/>
                </a:ext>
              </a:extLst>
            </p:cNvPr>
            <p:cNvSpPr/>
            <p:nvPr/>
          </p:nvSpPr>
          <p:spPr>
            <a:xfrm>
              <a:off x="2931194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24" cap="flat">
              <a:noFill/>
              <a:prstDash val="solid"/>
              <a:round/>
            </a:ln>
          </p:spPr>
          <p:txBody>
            <a:bodyPr rtlCol="0" anchor="ctr"/>
            <a:lstStyle/>
            <a:p>
              <a:endParaRPr lang="en-US" sz="2400"/>
            </a:p>
          </p:txBody>
        </p:sp>
        <p:sp>
          <p:nvSpPr>
            <p:cNvPr id="1543" name="Freeform 1542">
              <a:extLst>
                <a:ext uri="{FF2B5EF4-FFF2-40B4-BE49-F238E27FC236}">
                  <a16:creationId xmlns:a16="http://schemas.microsoft.com/office/drawing/2014/main" id="{455F4802-4696-E06F-6481-19DB21693A69}"/>
                </a:ext>
              </a:extLst>
            </p:cNvPr>
            <p:cNvSpPr/>
            <p:nvPr/>
          </p:nvSpPr>
          <p:spPr>
            <a:xfrm>
              <a:off x="2934440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646"/>
            </a:solidFill>
            <a:ln w="9324" cap="flat">
              <a:noFill/>
              <a:prstDash val="solid"/>
              <a:round/>
            </a:ln>
          </p:spPr>
          <p:txBody>
            <a:bodyPr rtlCol="0" anchor="ctr"/>
            <a:lstStyle/>
            <a:p>
              <a:endParaRPr lang="en-US" sz="2400"/>
            </a:p>
          </p:txBody>
        </p:sp>
        <p:sp>
          <p:nvSpPr>
            <p:cNvPr id="1544" name="Freeform 1543">
              <a:extLst>
                <a:ext uri="{FF2B5EF4-FFF2-40B4-BE49-F238E27FC236}">
                  <a16:creationId xmlns:a16="http://schemas.microsoft.com/office/drawing/2014/main" id="{B4F26DBA-5FD1-EF22-443D-02C6C85F6CCC}"/>
                </a:ext>
              </a:extLst>
            </p:cNvPr>
            <p:cNvSpPr/>
            <p:nvPr/>
          </p:nvSpPr>
          <p:spPr>
            <a:xfrm>
              <a:off x="29376870"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34E"/>
            </a:solidFill>
            <a:ln w="9324" cap="flat">
              <a:noFill/>
              <a:prstDash val="solid"/>
              <a:round/>
            </a:ln>
          </p:spPr>
          <p:txBody>
            <a:bodyPr rtlCol="0" anchor="ctr"/>
            <a:lstStyle/>
            <a:p>
              <a:endParaRPr lang="en-US" sz="2400"/>
            </a:p>
          </p:txBody>
        </p:sp>
        <p:sp>
          <p:nvSpPr>
            <p:cNvPr id="1545" name="Freeform 1544">
              <a:extLst>
                <a:ext uri="{FF2B5EF4-FFF2-40B4-BE49-F238E27FC236}">
                  <a16:creationId xmlns:a16="http://schemas.microsoft.com/office/drawing/2014/main" id="{48D4CE78-E549-90C2-48A9-F7282EDF79D8}"/>
                </a:ext>
              </a:extLst>
            </p:cNvPr>
            <p:cNvSpPr/>
            <p:nvPr/>
          </p:nvSpPr>
          <p:spPr>
            <a:xfrm>
              <a:off x="2940933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F58"/>
            </a:solidFill>
            <a:ln w="9324" cap="flat">
              <a:noFill/>
              <a:prstDash val="solid"/>
              <a:round/>
            </a:ln>
          </p:spPr>
          <p:txBody>
            <a:bodyPr rtlCol="0" anchor="ctr"/>
            <a:lstStyle/>
            <a:p>
              <a:endParaRPr lang="en-US" sz="2400"/>
            </a:p>
          </p:txBody>
        </p:sp>
        <p:sp>
          <p:nvSpPr>
            <p:cNvPr id="1546" name="Freeform 1545">
              <a:extLst>
                <a:ext uri="{FF2B5EF4-FFF2-40B4-BE49-F238E27FC236}">
                  <a16:creationId xmlns:a16="http://schemas.microsoft.com/office/drawing/2014/main" id="{B6F2FF49-D0D7-19DD-27BE-E29CFA78EF43}"/>
                </a:ext>
              </a:extLst>
            </p:cNvPr>
            <p:cNvSpPr/>
            <p:nvPr/>
          </p:nvSpPr>
          <p:spPr>
            <a:xfrm>
              <a:off x="29441795"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A61"/>
            </a:solidFill>
            <a:ln w="9324" cap="flat">
              <a:noFill/>
              <a:prstDash val="solid"/>
              <a:round/>
            </a:ln>
          </p:spPr>
          <p:txBody>
            <a:bodyPr rtlCol="0" anchor="ctr"/>
            <a:lstStyle/>
            <a:p>
              <a:endParaRPr lang="en-US" sz="2400"/>
            </a:p>
          </p:txBody>
        </p:sp>
        <p:sp>
          <p:nvSpPr>
            <p:cNvPr id="1547" name="Freeform 1546">
              <a:extLst>
                <a:ext uri="{FF2B5EF4-FFF2-40B4-BE49-F238E27FC236}">
                  <a16:creationId xmlns:a16="http://schemas.microsoft.com/office/drawing/2014/main" id="{F2090CED-105D-3A02-992B-BED56F92524C}"/>
                </a:ext>
              </a:extLst>
            </p:cNvPr>
            <p:cNvSpPr/>
            <p:nvPr/>
          </p:nvSpPr>
          <p:spPr>
            <a:xfrm>
              <a:off x="2947425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269"/>
            </a:solidFill>
            <a:ln w="9324" cap="flat">
              <a:noFill/>
              <a:prstDash val="solid"/>
              <a:round/>
            </a:ln>
          </p:spPr>
          <p:txBody>
            <a:bodyPr rtlCol="0" anchor="ctr"/>
            <a:lstStyle/>
            <a:p>
              <a:endParaRPr lang="en-US" sz="2400"/>
            </a:p>
          </p:txBody>
        </p:sp>
        <p:sp>
          <p:nvSpPr>
            <p:cNvPr id="1548" name="Freeform 1547">
              <a:extLst>
                <a:ext uri="{FF2B5EF4-FFF2-40B4-BE49-F238E27FC236}">
                  <a16:creationId xmlns:a16="http://schemas.microsoft.com/office/drawing/2014/main" id="{5547DE9D-BE7E-3F8F-8E60-12F7A4E17E83}"/>
                </a:ext>
              </a:extLst>
            </p:cNvPr>
            <p:cNvSpPr/>
            <p:nvPr/>
          </p:nvSpPr>
          <p:spPr>
            <a:xfrm>
              <a:off x="29506720"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9B71"/>
            </a:solidFill>
            <a:ln w="9324" cap="flat">
              <a:noFill/>
              <a:prstDash val="solid"/>
              <a:round/>
            </a:ln>
          </p:spPr>
          <p:txBody>
            <a:bodyPr rtlCol="0" anchor="ctr"/>
            <a:lstStyle/>
            <a:p>
              <a:endParaRPr lang="en-US" sz="2400"/>
            </a:p>
          </p:txBody>
        </p:sp>
        <p:sp>
          <p:nvSpPr>
            <p:cNvPr id="1549" name="Freeform 1548">
              <a:extLst>
                <a:ext uri="{FF2B5EF4-FFF2-40B4-BE49-F238E27FC236}">
                  <a16:creationId xmlns:a16="http://schemas.microsoft.com/office/drawing/2014/main" id="{A0B37A20-5454-C42A-C37B-3B388EC078AC}"/>
                </a:ext>
              </a:extLst>
            </p:cNvPr>
            <p:cNvSpPr/>
            <p:nvPr/>
          </p:nvSpPr>
          <p:spPr>
            <a:xfrm>
              <a:off x="29539183"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178"/>
            </a:solidFill>
            <a:ln w="9324" cap="flat">
              <a:noFill/>
              <a:prstDash val="solid"/>
              <a:round/>
            </a:ln>
          </p:spPr>
          <p:txBody>
            <a:bodyPr rtlCol="0" anchor="ctr"/>
            <a:lstStyle/>
            <a:p>
              <a:endParaRPr lang="en-US" sz="2400"/>
            </a:p>
          </p:txBody>
        </p:sp>
        <p:sp>
          <p:nvSpPr>
            <p:cNvPr id="1550" name="Freeform 1549">
              <a:extLst>
                <a:ext uri="{FF2B5EF4-FFF2-40B4-BE49-F238E27FC236}">
                  <a16:creationId xmlns:a16="http://schemas.microsoft.com/office/drawing/2014/main" id="{83D61D7F-4030-E83A-73D3-C067FD3FCEB9}"/>
                </a:ext>
              </a:extLst>
            </p:cNvPr>
            <p:cNvSpPr/>
            <p:nvPr/>
          </p:nvSpPr>
          <p:spPr>
            <a:xfrm>
              <a:off x="29571645"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47C"/>
            </a:solidFill>
            <a:ln w="9324" cap="flat">
              <a:noFill/>
              <a:prstDash val="solid"/>
              <a:round/>
            </a:ln>
          </p:spPr>
          <p:txBody>
            <a:bodyPr rtlCol="0" anchor="ctr"/>
            <a:lstStyle/>
            <a:p>
              <a:endParaRPr lang="en-US" sz="2400"/>
            </a:p>
          </p:txBody>
        </p:sp>
        <p:sp>
          <p:nvSpPr>
            <p:cNvPr id="1551" name="Freeform 1550">
              <a:extLst>
                <a:ext uri="{FF2B5EF4-FFF2-40B4-BE49-F238E27FC236}">
                  <a16:creationId xmlns:a16="http://schemas.microsoft.com/office/drawing/2014/main" id="{466A9A41-9E74-7E9F-B4C6-64CAB88970AA}"/>
                </a:ext>
              </a:extLst>
            </p:cNvPr>
            <p:cNvSpPr/>
            <p:nvPr/>
          </p:nvSpPr>
          <p:spPr>
            <a:xfrm>
              <a:off x="29604108"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24" cap="flat">
              <a:noFill/>
              <a:prstDash val="solid"/>
              <a:round/>
            </a:ln>
          </p:spPr>
          <p:txBody>
            <a:bodyPr rtlCol="0" anchor="ctr"/>
            <a:lstStyle/>
            <a:p>
              <a:endParaRPr lang="en-US" sz="2400"/>
            </a:p>
          </p:txBody>
        </p:sp>
        <p:sp>
          <p:nvSpPr>
            <p:cNvPr id="1552" name="Freeform 1551">
              <a:extLst>
                <a:ext uri="{FF2B5EF4-FFF2-40B4-BE49-F238E27FC236}">
                  <a16:creationId xmlns:a16="http://schemas.microsoft.com/office/drawing/2014/main" id="{19CE269F-97D3-B7BE-5D1C-AD480CF5BFF1}"/>
                </a:ext>
              </a:extLst>
            </p:cNvPr>
            <p:cNvSpPr/>
            <p:nvPr/>
          </p:nvSpPr>
          <p:spPr>
            <a:xfrm>
              <a:off x="29636570"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24" cap="flat">
              <a:noFill/>
              <a:prstDash val="solid"/>
              <a:round/>
            </a:ln>
          </p:spPr>
          <p:txBody>
            <a:bodyPr rtlCol="0" anchor="ctr"/>
            <a:lstStyle/>
            <a:p>
              <a:endParaRPr lang="en-US" sz="2400"/>
            </a:p>
          </p:txBody>
        </p:sp>
        <p:sp>
          <p:nvSpPr>
            <p:cNvPr id="1553" name="Freeform 1552">
              <a:extLst>
                <a:ext uri="{FF2B5EF4-FFF2-40B4-BE49-F238E27FC236}">
                  <a16:creationId xmlns:a16="http://schemas.microsoft.com/office/drawing/2014/main" id="{C85C6598-7EA4-2CCB-49DA-6B710962D31B}"/>
                </a:ext>
              </a:extLst>
            </p:cNvPr>
            <p:cNvSpPr/>
            <p:nvPr/>
          </p:nvSpPr>
          <p:spPr>
            <a:xfrm>
              <a:off x="29669033"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24" cap="flat">
              <a:noFill/>
              <a:prstDash val="solid"/>
              <a:round/>
            </a:ln>
          </p:spPr>
          <p:txBody>
            <a:bodyPr rtlCol="0" anchor="ctr"/>
            <a:lstStyle/>
            <a:p>
              <a:endParaRPr lang="en-US" sz="2400"/>
            </a:p>
          </p:txBody>
        </p:sp>
        <p:sp>
          <p:nvSpPr>
            <p:cNvPr id="1554" name="Freeform 1553">
              <a:extLst>
                <a:ext uri="{FF2B5EF4-FFF2-40B4-BE49-F238E27FC236}">
                  <a16:creationId xmlns:a16="http://schemas.microsoft.com/office/drawing/2014/main" id="{2B84D459-BF93-11FD-372E-823D7AAD6866}"/>
                </a:ext>
              </a:extLst>
            </p:cNvPr>
            <p:cNvSpPr/>
            <p:nvPr/>
          </p:nvSpPr>
          <p:spPr>
            <a:xfrm>
              <a:off x="29701496" y="20467755"/>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6A47C"/>
            </a:solidFill>
            <a:ln w="9324" cap="flat">
              <a:noFill/>
              <a:prstDash val="solid"/>
              <a:round/>
            </a:ln>
          </p:spPr>
          <p:txBody>
            <a:bodyPr rtlCol="0" anchor="ctr"/>
            <a:lstStyle/>
            <a:p>
              <a:endParaRPr lang="en-US" sz="2400"/>
            </a:p>
          </p:txBody>
        </p:sp>
        <p:sp>
          <p:nvSpPr>
            <p:cNvPr id="1555" name="Freeform 1554">
              <a:extLst>
                <a:ext uri="{FF2B5EF4-FFF2-40B4-BE49-F238E27FC236}">
                  <a16:creationId xmlns:a16="http://schemas.microsoft.com/office/drawing/2014/main" id="{B93B199E-4EC7-6BC3-0DDE-97A701158042}"/>
                </a:ext>
              </a:extLst>
            </p:cNvPr>
            <p:cNvSpPr/>
            <p:nvPr/>
          </p:nvSpPr>
          <p:spPr>
            <a:xfrm>
              <a:off x="29733963" y="20467755"/>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6A47C"/>
            </a:solidFill>
            <a:ln w="9324" cap="flat">
              <a:noFill/>
              <a:prstDash val="solid"/>
              <a:round/>
            </a:ln>
          </p:spPr>
          <p:txBody>
            <a:bodyPr rtlCol="0" anchor="ctr"/>
            <a:lstStyle/>
            <a:p>
              <a:endParaRPr lang="en-US" sz="2400"/>
            </a:p>
          </p:txBody>
        </p:sp>
        <p:sp>
          <p:nvSpPr>
            <p:cNvPr id="1556" name="Freeform 1555">
              <a:extLst>
                <a:ext uri="{FF2B5EF4-FFF2-40B4-BE49-F238E27FC236}">
                  <a16:creationId xmlns:a16="http://schemas.microsoft.com/office/drawing/2014/main" id="{8CC8EF43-9A24-A648-BF0F-A9D30450E9C2}"/>
                </a:ext>
              </a:extLst>
            </p:cNvPr>
            <p:cNvSpPr/>
            <p:nvPr/>
          </p:nvSpPr>
          <p:spPr>
            <a:xfrm>
              <a:off x="28792543"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557" name="Freeform 1556">
              <a:extLst>
                <a:ext uri="{FF2B5EF4-FFF2-40B4-BE49-F238E27FC236}">
                  <a16:creationId xmlns:a16="http://schemas.microsoft.com/office/drawing/2014/main" id="{5CACEE4E-AB7D-68C3-89AF-E4D45C3AB8AD}"/>
                </a:ext>
              </a:extLst>
            </p:cNvPr>
            <p:cNvSpPr/>
            <p:nvPr/>
          </p:nvSpPr>
          <p:spPr>
            <a:xfrm>
              <a:off x="28825005"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1558" name="Freeform 1557">
              <a:extLst>
                <a:ext uri="{FF2B5EF4-FFF2-40B4-BE49-F238E27FC236}">
                  <a16:creationId xmlns:a16="http://schemas.microsoft.com/office/drawing/2014/main" id="{397F492C-4074-B960-793F-13299751B346}"/>
                </a:ext>
              </a:extLst>
            </p:cNvPr>
            <p:cNvSpPr/>
            <p:nvPr/>
          </p:nvSpPr>
          <p:spPr>
            <a:xfrm>
              <a:off x="28857468"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1559" name="Freeform 1558">
              <a:extLst>
                <a:ext uri="{FF2B5EF4-FFF2-40B4-BE49-F238E27FC236}">
                  <a16:creationId xmlns:a16="http://schemas.microsoft.com/office/drawing/2014/main" id="{B8CAAE88-0292-7573-5647-2F2274F14AA6}"/>
                </a:ext>
              </a:extLst>
            </p:cNvPr>
            <p:cNvSpPr/>
            <p:nvPr/>
          </p:nvSpPr>
          <p:spPr>
            <a:xfrm>
              <a:off x="28889931"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560" name="Freeform 1559">
              <a:extLst>
                <a:ext uri="{FF2B5EF4-FFF2-40B4-BE49-F238E27FC236}">
                  <a16:creationId xmlns:a16="http://schemas.microsoft.com/office/drawing/2014/main" id="{F8BF4859-4EDD-C583-8272-9D7162A00181}"/>
                </a:ext>
              </a:extLst>
            </p:cNvPr>
            <p:cNvSpPr/>
            <p:nvPr/>
          </p:nvSpPr>
          <p:spPr>
            <a:xfrm>
              <a:off x="28922393"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1561" name="Freeform 1560">
              <a:extLst>
                <a:ext uri="{FF2B5EF4-FFF2-40B4-BE49-F238E27FC236}">
                  <a16:creationId xmlns:a16="http://schemas.microsoft.com/office/drawing/2014/main" id="{82EE1907-19FB-36EF-8AE5-86AF3B6D1B05}"/>
                </a:ext>
              </a:extLst>
            </p:cNvPr>
            <p:cNvSpPr/>
            <p:nvPr/>
          </p:nvSpPr>
          <p:spPr>
            <a:xfrm>
              <a:off x="28954856"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1562" name="Freeform 1561">
              <a:extLst>
                <a:ext uri="{FF2B5EF4-FFF2-40B4-BE49-F238E27FC236}">
                  <a16:creationId xmlns:a16="http://schemas.microsoft.com/office/drawing/2014/main" id="{AAB35D16-B342-6687-37D9-6E729B5E48C6}"/>
                </a:ext>
              </a:extLst>
            </p:cNvPr>
            <p:cNvSpPr/>
            <p:nvPr/>
          </p:nvSpPr>
          <p:spPr>
            <a:xfrm>
              <a:off x="28987318"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1563" name="Freeform 1562">
              <a:extLst>
                <a:ext uri="{FF2B5EF4-FFF2-40B4-BE49-F238E27FC236}">
                  <a16:creationId xmlns:a16="http://schemas.microsoft.com/office/drawing/2014/main" id="{3D9D7316-06C2-E6A9-16E1-C141F576104C}"/>
                </a:ext>
              </a:extLst>
            </p:cNvPr>
            <p:cNvSpPr/>
            <p:nvPr/>
          </p:nvSpPr>
          <p:spPr>
            <a:xfrm>
              <a:off x="29019781"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1564" name="Freeform 1563">
              <a:extLst>
                <a:ext uri="{FF2B5EF4-FFF2-40B4-BE49-F238E27FC236}">
                  <a16:creationId xmlns:a16="http://schemas.microsoft.com/office/drawing/2014/main" id="{B5DE6B9A-6EDF-416D-4337-3D66BF3EA8D4}"/>
                </a:ext>
              </a:extLst>
            </p:cNvPr>
            <p:cNvSpPr/>
            <p:nvPr/>
          </p:nvSpPr>
          <p:spPr>
            <a:xfrm>
              <a:off x="2905224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1565" name="Freeform 1564">
              <a:extLst>
                <a:ext uri="{FF2B5EF4-FFF2-40B4-BE49-F238E27FC236}">
                  <a16:creationId xmlns:a16="http://schemas.microsoft.com/office/drawing/2014/main" id="{63B1B884-E688-C84D-C582-40F87ACF923F}"/>
                </a:ext>
              </a:extLst>
            </p:cNvPr>
            <p:cNvSpPr/>
            <p:nvPr/>
          </p:nvSpPr>
          <p:spPr>
            <a:xfrm>
              <a:off x="29084706"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1566" name="Freeform 1565">
              <a:extLst>
                <a:ext uri="{FF2B5EF4-FFF2-40B4-BE49-F238E27FC236}">
                  <a16:creationId xmlns:a16="http://schemas.microsoft.com/office/drawing/2014/main" id="{9752FE08-5FDF-2034-35CE-C09DCF7E7328}"/>
                </a:ext>
              </a:extLst>
            </p:cNvPr>
            <p:cNvSpPr/>
            <p:nvPr/>
          </p:nvSpPr>
          <p:spPr>
            <a:xfrm>
              <a:off x="2911716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24" cap="flat">
              <a:noFill/>
              <a:prstDash val="solid"/>
              <a:round/>
            </a:ln>
          </p:spPr>
          <p:txBody>
            <a:bodyPr rtlCol="0" anchor="ctr"/>
            <a:lstStyle/>
            <a:p>
              <a:endParaRPr lang="en-US" sz="2400"/>
            </a:p>
          </p:txBody>
        </p:sp>
        <p:sp>
          <p:nvSpPr>
            <p:cNvPr id="1567" name="Freeform 1566">
              <a:extLst>
                <a:ext uri="{FF2B5EF4-FFF2-40B4-BE49-F238E27FC236}">
                  <a16:creationId xmlns:a16="http://schemas.microsoft.com/office/drawing/2014/main" id="{55B44101-E887-7874-8A69-A7D3010A9F1C}"/>
                </a:ext>
              </a:extLst>
            </p:cNvPr>
            <p:cNvSpPr/>
            <p:nvPr/>
          </p:nvSpPr>
          <p:spPr>
            <a:xfrm>
              <a:off x="29149631"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1568" name="Freeform 1567">
              <a:extLst>
                <a:ext uri="{FF2B5EF4-FFF2-40B4-BE49-F238E27FC236}">
                  <a16:creationId xmlns:a16="http://schemas.microsoft.com/office/drawing/2014/main" id="{EA6E2A60-2775-6885-F3CB-F0D33A4659FC}"/>
                </a:ext>
              </a:extLst>
            </p:cNvPr>
            <p:cNvSpPr/>
            <p:nvPr/>
          </p:nvSpPr>
          <p:spPr>
            <a:xfrm>
              <a:off x="2918209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1569" name="Freeform 1568">
              <a:extLst>
                <a:ext uri="{FF2B5EF4-FFF2-40B4-BE49-F238E27FC236}">
                  <a16:creationId xmlns:a16="http://schemas.microsoft.com/office/drawing/2014/main" id="{6082CD72-79E4-0885-50FB-09E0BB296567}"/>
                </a:ext>
              </a:extLst>
            </p:cNvPr>
            <p:cNvSpPr/>
            <p:nvPr/>
          </p:nvSpPr>
          <p:spPr>
            <a:xfrm>
              <a:off x="2921455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33641"/>
            </a:solidFill>
            <a:ln w="9324" cap="flat">
              <a:noFill/>
              <a:prstDash val="solid"/>
              <a:round/>
            </a:ln>
          </p:spPr>
          <p:txBody>
            <a:bodyPr rtlCol="0" anchor="ctr"/>
            <a:lstStyle/>
            <a:p>
              <a:endParaRPr lang="en-US" sz="2400"/>
            </a:p>
          </p:txBody>
        </p:sp>
        <p:sp>
          <p:nvSpPr>
            <p:cNvPr id="1570" name="Freeform 1569">
              <a:extLst>
                <a:ext uri="{FF2B5EF4-FFF2-40B4-BE49-F238E27FC236}">
                  <a16:creationId xmlns:a16="http://schemas.microsoft.com/office/drawing/2014/main" id="{3932A312-95F0-FD3C-6591-601546C0D3B5}"/>
                </a:ext>
              </a:extLst>
            </p:cNvPr>
            <p:cNvSpPr/>
            <p:nvPr/>
          </p:nvSpPr>
          <p:spPr>
            <a:xfrm>
              <a:off x="2924701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9423E"/>
            </a:solidFill>
            <a:ln w="9324" cap="flat">
              <a:noFill/>
              <a:prstDash val="solid"/>
              <a:round/>
            </a:ln>
          </p:spPr>
          <p:txBody>
            <a:bodyPr rtlCol="0" anchor="ctr"/>
            <a:lstStyle/>
            <a:p>
              <a:endParaRPr lang="en-US" sz="2400"/>
            </a:p>
          </p:txBody>
        </p:sp>
        <p:sp>
          <p:nvSpPr>
            <p:cNvPr id="1571" name="Freeform 1570">
              <a:extLst>
                <a:ext uri="{FF2B5EF4-FFF2-40B4-BE49-F238E27FC236}">
                  <a16:creationId xmlns:a16="http://schemas.microsoft.com/office/drawing/2014/main" id="{CDCA9270-2D0D-DC6E-5601-D8CB399B2BBE}"/>
                </a:ext>
              </a:extLst>
            </p:cNvPr>
            <p:cNvSpPr/>
            <p:nvPr/>
          </p:nvSpPr>
          <p:spPr>
            <a:xfrm>
              <a:off x="2927948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23F"/>
            </a:solidFill>
            <a:ln w="9324" cap="flat">
              <a:noFill/>
              <a:prstDash val="solid"/>
              <a:round/>
            </a:ln>
          </p:spPr>
          <p:txBody>
            <a:bodyPr rtlCol="0" anchor="ctr"/>
            <a:lstStyle/>
            <a:p>
              <a:endParaRPr lang="en-US" sz="2400"/>
            </a:p>
          </p:txBody>
        </p:sp>
        <p:sp>
          <p:nvSpPr>
            <p:cNvPr id="1572" name="Freeform 1571">
              <a:extLst>
                <a:ext uri="{FF2B5EF4-FFF2-40B4-BE49-F238E27FC236}">
                  <a16:creationId xmlns:a16="http://schemas.microsoft.com/office/drawing/2014/main" id="{370AA3A3-3630-FA44-C421-1378E1A7E379}"/>
                </a:ext>
              </a:extLst>
            </p:cNvPr>
            <p:cNvSpPr/>
            <p:nvPr/>
          </p:nvSpPr>
          <p:spPr>
            <a:xfrm>
              <a:off x="2931194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244"/>
            </a:solidFill>
            <a:ln w="9324" cap="flat">
              <a:noFill/>
              <a:prstDash val="solid"/>
              <a:round/>
            </a:ln>
          </p:spPr>
          <p:txBody>
            <a:bodyPr rtlCol="0" anchor="ctr"/>
            <a:lstStyle/>
            <a:p>
              <a:endParaRPr lang="en-US" sz="2400"/>
            </a:p>
          </p:txBody>
        </p:sp>
        <p:sp>
          <p:nvSpPr>
            <p:cNvPr id="1573" name="Freeform 1572">
              <a:extLst>
                <a:ext uri="{FF2B5EF4-FFF2-40B4-BE49-F238E27FC236}">
                  <a16:creationId xmlns:a16="http://schemas.microsoft.com/office/drawing/2014/main" id="{F2F36681-EA2A-BF47-EFAA-214CA3420CED}"/>
                </a:ext>
              </a:extLst>
            </p:cNvPr>
            <p:cNvSpPr/>
            <p:nvPr/>
          </p:nvSpPr>
          <p:spPr>
            <a:xfrm>
              <a:off x="2934440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F4C"/>
            </a:solidFill>
            <a:ln w="9324" cap="flat">
              <a:noFill/>
              <a:prstDash val="solid"/>
              <a:round/>
            </a:ln>
          </p:spPr>
          <p:txBody>
            <a:bodyPr rtlCol="0" anchor="ctr"/>
            <a:lstStyle/>
            <a:p>
              <a:endParaRPr lang="en-US" sz="2400"/>
            </a:p>
          </p:txBody>
        </p:sp>
        <p:sp>
          <p:nvSpPr>
            <p:cNvPr id="1574" name="Freeform 1573">
              <a:extLst>
                <a:ext uri="{FF2B5EF4-FFF2-40B4-BE49-F238E27FC236}">
                  <a16:creationId xmlns:a16="http://schemas.microsoft.com/office/drawing/2014/main" id="{EEB7058E-600F-9F5F-F926-6C5F8EECFA69}"/>
                </a:ext>
              </a:extLst>
            </p:cNvPr>
            <p:cNvSpPr/>
            <p:nvPr/>
          </p:nvSpPr>
          <p:spPr>
            <a:xfrm>
              <a:off x="29376870"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C55"/>
            </a:solidFill>
            <a:ln w="9324" cap="flat">
              <a:noFill/>
              <a:prstDash val="solid"/>
              <a:round/>
            </a:ln>
          </p:spPr>
          <p:txBody>
            <a:bodyPr rtlCol="0" anchor="ctr"/>
            <a:lstStyle/>
            <a:p>
              <a:endParaRPr lang="en-US" sz="2400"/>
            </a:p>
          </p:txBody>
        </p:sp>
        <p:sp>
          <p:nvSpPr>
            <p:cNvPr id="1575" name="Freeform 1574">
              <a:extLst>
                <a:ext uri="{FF2B5EF4-FFF2-40B4-BE49-F238E27FC236}">
                  <a16:creationId xmlns:a16="http://schemas.microsoft.com/office/drawing/2014/main" id="{F112BE9C-919B-258E-48D6-26DC21DDF398}"/>
                </a:ext>
              </a:extLst>
            </p:cNvPr>
            <p:cNvSpPr/>
            <p:nvPr/>
          </p:nvSpPr>
          <p:spPr>
            <a:xfrm>
              <a:off x="2940933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A61"/>
            </a:solidFill>
            <a:ln w="9324" cap="flat">
              <a:noFill/>
              <a:prstDash val="solid"/>
              <a:round/>
            </a:ln>
          </p:spPr>
          <p:txBody>
            <a:bodyPr rtlCol="0" anchor="ctr"/>
            <a:lstStyle/>
            <a:p>
              <a:endParaRPr lang="en-US" sz="2400"/>
            </a:p>
          </p:txBody>
        </p:sp>
        <p:sp>
          <p:nvSpPr>
            <p:cNvPr id="1576" name="Freeform 1575">
              <a:extLst>
                <a:ext uri="{FF2B5EF4-FFF2-40B4-BE49-F238E27FC236}">
                  <a16:creationId xmlns:a16="http://schemas.microsoft.com/office/drawing/2014/main" id="{65AC4FC2-2C62-22B5-D8ED-240AFAAE9C2C}"/>
                </a:ext>
              </a:extLst>
            </p:cNvPr>
            <p:cNvSpPr/>
            <p:nvPr/>
          </p:nvSpPr>
          <p:spPr>
            <a:xfrm>
              <a:off x="29441795"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46B"/>
            </a:solidFill>
            <a:ln w="9324" cap="flat">
              <a:noFill/>
              <a:prstDash val="solid"/>
              <a:round/>
            </a:ln>
          </p:spPr>
          <p:txBody>
            <a:bodyPr rtlCol="0" anchor="ctr"/>
            <a:lstStyle/>
            <a:p>
              <a:endParaRPr lang="en-US" sz="2400"/>
            </a:p>
          </p:txBody>
        </p:sp>
        <p:sp>
          <p:nvSpPr>
            <p:cNvPr id="1577" name="Freeform 1576">
              <a:extLst>
                <a:ext uri="{FF2B5EF4-FFF2-40B4-BE49-F238E27FC236}">
                  <a16:creationId xmlns:a16="http://schemas.microsoft.com/office/drawing/2014/main" id="{74DBB790-6CC0-A013-B863-F68DEAA1FFC6}"/>
                </a:ext>
              </a:extLst>
            </p:cNvPr>
            <p:cNvSpPr/>
            <p:nvPr/>
          </p:nvSpPr>
          <p:spPr>
            <a:xfrm>
              <a:off x="2947425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077"/>
            </a:solidFill>
            <a:ln w="9324" cap="flat">
              <a:noFill/>
              <a:prstDash val="solid"/>
              <a:round/>
            </a:ln>
          </p:spPr>
          <p:txBody>
            <a:bodyPr rtlCol="0" anchor="ctr"/>
            <a:lstStyle/>
            <a:p>
              <a:endParaRPr lang="en-US" sz="2400"/>
            </a:p>
          </p:txBody>
        </p:sp>
        <p:sp>
          <p:nvSpPr>
            <p:cNvPr id="1578" name="Freeform 1577">
              <a:extLst>
                <a:ext uri="{FF2B5EF4-FFF2-40B4-BE49-F238E27FC236}">
                  <a16:creationId xmlns:a16="http://schemas.microsoft.com/office/drawing/2014/main" id="{B0B7383A-7EF8-3A54-C392-F33A41681267}"/>
                </a:ext>
              </a:extLst>
            </p:cNvPr>
            <p:cNvSpPr/>
            <p:nvPr/>
          </p:nvSpPr>
          <p:spPr>
            <a:xfrm>
              <a:off x="29506720"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880"/>
            </a:solidFill>
            <a:ln w="9324" cap="flat">
              <a:noFill/>
              <a:prstDash val="solid"/>
              <a:round/>
            </a:ln>
          </p:spPr>
          <p:txBody>
            <a:bodyPr rtlCol="0" anchor="ctr"/>
            <a:lstStyle/>
            <a:p>
              <a:endParaRPr lang="en-US" sz="2400"/>
            </a:p>
          </p:txBody>
        </p:sp>
        <p:sp>
          <p:nvSpPr>
            <p:cNvPr id="1579" name="Freeform 1578">
              <a:extLst>
                <a:ext uri="{FF2B5EF4-FFF2-40B4-BE49-F238E27FC236}">
                  <a16:creationId xmlns:a16="http://schemas.microsoft.com/office/drawing/2014/main" id="{0CF466E9-6195-1EA8-9155-85C626D3CA11}"/>
                </a:ext>
              </a:extLst>
            </p:cNvPr>
            <p:cNvSpPr/>
            <p:nvPr/>
          </p:nvSpPr>
          <p:spPr>
            <a:xfrm>
              <a:off x="29539183"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089"/>
            </a:solidFill>
            <a:ln w="9324" cap="flat">
              <a:noFill/>
              <a:prstDash val="solid"/>
              <a:round/>
            </a:ln>
          </p:spPr>
          <p:txBody>
            <a:bodyPr rtlCol="0" anchor="ctr"/>
            <a:lstStyle/>
            <a:p>
              <a:endParaRPr lang="en-US" sz="2400"/>
            </a:p>
          </p:txBody>
        </p:sp>
        <p:sp>
          <p:nvSpPr>
            <p:cNvPr id="1580" name="Freeform 1579">
              <a:extLst>
                <a:ext uri="{FF2B5EF4-FFF2-40B4-BE49-F238E27FC236}">
                  <a16:creationId xmlns:a16="http://schemas.microsoft.com/office/drawing/2014/main" id="{37389B16-7C5A-AE73-B5DA-BED27E7A23A1}"/>
                </a:ext>
              </a:extLst>
            </p:cNvPr>
            <p:cNvSpPr/>
            <p:nvPr/>
          </p:nvSpPr>
          <p:spPr>
            <a:xfrm>
              <a:off x="29571645"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38D"/>
            </a:solidFill>
            <a:ln w="9324" cap="flat">
              <a:noFill/>
              <a:prstDash val="solid"/>
              <a:round/>
            </a:ln>
          </p:spPr>
          <p:txBody>
            <a:bodyPr rtlCol="0" anchor="ctr"/>
            <a:lstStyle/>
            <a:p>
              <a:endParaRPr lang="en-US" sz="2400"/>
            </a:p>
          </p:txBody>
        </p:sp>
        <p:sp>
          <p:nvSpPr>
            <p:cNvPr id="1581" name="Freeform 1580">
              <a:extLst>
                <a:ext uri="{FF2B5EF4-FFF2-40B4-BE49-F238E27FC236}">
                  <a16:creationId xmlns:a16="http://schemas.microsoft.com/office/drawing/2014/main" id="{E3E177AA-7C70-0638-B44B-D9AF71443591}"/>
                </a:ext>
              </a:extLst>
            </p:cNvPr>
            <p:cNvSpPr/>
            <p:nvPr/>
          </p:nvSpPr>
          <p:spPr>
            <a:xfrm>
              <a:off x="29604108"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48F"/>
            </a:solidFill>
            <a:ln w="9324" cap="flat">
              <a:noFill/>
              <a:prstDash val="solid"/>
              <a:round/>
            </a:ln>
          </p:spPr>
          <p:txBody>
            <a:bodyPr rtlCol="0" anchor="ctr"/>
            <a:lstStyle/>
            <a:p>
              <a:endParaRPr lang="en-US" sz="2400"/>
            </a:p>
          </p:txBody>
        </p:sp>
        <p:sp>
          <p:nvSpPr>
            <p:cNvPr id="1582" name="Freeform 1581">
              <a:extLst>
                <a:ext uri="{FF2B5EF4-FFF2-40B4-BE49-F238E27FC236}">
                  <a16:creationId xmlns:a16="http://schemas.microsoft.com/office/drawing/2014/main" id="{744C3A4C-18D7-8595-EEB5-3A999D324EF3}"/>
                </a:ext>
              </a:extLst>
            </p:cNvPr>
            <p:cNvSpPr/>
            <p:nvPr/>
          </p:nvSpPr>
          <p:spPr>
            <a:xfrm>
              <a:off x="29636570"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48F"/>
            </a:solidFill>
            <a:ln w="9324" cap="flat">
              <a:noFill/>
              <a:prstDash val="solid"/>
              <a:round/>
            </a:ln>
          </p:spPr>
          <p:txBody>
            <a:bodyPr rtlCol="0" anchor="ctr"/>
            <a:lstStyle/>
            <a:p>
              <a:endParaRPr lang="en-US" sz="2400"/>
            </a:p>
          </p:txBody>
        </p:sp>
        <p:sp>
          <p:nvSpPr>
            <p:cNvPr id="1583" name="Freeform 1582">
              <a:extLst>
                <a:ext uri="{FF2B5EF4-FFF2-40B4-BE49-F238E27FC236}">
                  <a16:creationId xmlns:a16="http://schemas.microsoft.com/office/drawing/2014/main" id="{2F87A820-C54C-B731-4D6B-520AB5F6E2A5}"/>
                </a:ext>
              </a:extLst>
            </p:cNvPr>
            <p:cNvSpPr/>
            <p:nvPr/>
          </p:nvSpPr>
          <p:spPr>
            <a:xfrm>
              <a:off x="29669033"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18B"/>
            </a:solidFill>
            <a:ln w="9324" cap="flat">
              <a:noFill/>
              <a:prstDash val="solid"/>
              <a:round/>
            </a:ln>
          </p:spPr>
          <p:txBody>
            <a:bodyPr rtlCol="0" anchor="ctr"/>
            <a:lstStyle/>
            <a:p>
              <a:endParaRPr lang="en-US" sz="2400"/>
            </a:p>
          </p:txBody>
        </p:sp>
        <p:sp>
          <p:nvSpPr>
            <p:cNvPr id="1584" name="Freeform 1583">
              <a:extLst>
                <a:ext uri="{FF2B5EF4-FFF2-40B4-BE49-F238E27FC236}">
                  <a16:creationId xmlns:a16="http://schemas.microsoft.com/office/drawing/2014/main" id="{94B02A98-E770-5F03-B4DE-3242D8062C41}"/>
                </a:ext>
              </a:extLst>
            </p:cNvPr>
            <p:cNvSpPr/>
            <p:nvPr/>
          </p:nvSpPr>
          <p:spPr>
            <a:xfrm>
              <a:off x="29701496" y="20500403"/>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6B18B"/>
            </a:solidFill>
            <a:ln w="9324" cap="flat">
              <a:noFill/>
              <a:prstDash val="solid"/>
              <a:round/>
            </a:ln>
          </p:spPr>
          <p:txBody>
            <a:bodyPr rtlCol="0" anchor="ctr"/>
            <a:lstStyle/>
            <a:p>
              <a:endParaRPr lang="en-US" sz="2400"/>
            </a:p>
          </p:txBody>
        </p:sp>
        <p:sp>
          <p:nvSpPr>
            <p:cNvPr id="1585" name="Freeform 1584">
              <a:extLst>
                <a:ext uri="{FF2B5EF4-FFF2-40B4-BE49-F238E27FC236}">
                  <a16:creationId xmlns:a16="http://schemas.microsoft.com/office/drawing/2014/main" id="{86485395-DA55-0987-7C1F-6FD4C0023666}"/>
                </a:ext>
              </a:extLst>
            </p:cNvPr>
            <p:cNvSpPr/>
            <p:nvPr/>
          </p:nvSpPr>
          <p:spPr>
            <a:xfrm>
              <a:off x="29733963" y="20500403"/>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6B089"/>
            </a:solidFill>
            <a:ln w="9324" cap="flat">
              <a:noFill/>
              <a:prstDash val="solid"/>
              <a:round/>
            </a:ln>
          </p:spPr>
          <p:txBody>
            <a:bodyPr rtlCol="0" anchor="ctr"/>
            <a:lstStyle/>
            <a:p>
              <a:endParaRPr lang="en-US" sz="2400"/>
            </a:p>
          </p:txBody>
        </p:sp>
        <p:sp>
          <p:nvSpPr>
            <p:cNvPr id="1586" name="Freeform 1585">
              <a:extLst>
                <a:ext uri="{FF2B5EF4-FFF2-40B4-BE49-F238E27FC236}">
                  <a16:creationId xmlns:a16="http://schemas.microsoft.com/office/drawing/2014/main" id="{395C99AE-D9FB-62AF-D134-D639ACF82579}"/>
                </a:ext>
              </a:extLst>
            </p:cNvPr>
            <p:cNvSpPr/>
            <p:nvPr/>
          </p:nvSpPr>
          <p:spPr>
            <a:xfrm>
              <a:off x="28792543"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1587" name="Freeform 1586">
              <a:extLst>
                <a:ext uri="{FF2B5EF4-FFF2-40B4-BE49-F238E27FC236}">
                  <a16:creationId xmlns:a16="http://schemas.microsoft.com/office/drawing/2014/main" id="{EA3DB7D3-A59C-5742-2025-349E18C425BF}"/>
                </a:ext>
              </a:extLst>
            </p:cNvPr>
            <p:cNvSpPr/>
            <p:nvPr/>
          </p:nvSpPr>
          <p:spPr>
            <a:xfrm>
              <a:off x="28825005"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1588" name="Freeform 1587">
              <a:extLst>
                <a:ext uri="{FF2B5EF4-FFF2-40B4-BE49-F238E27FC236}">
                  <a16:creationId xmlns:a16="http://schemas.microsoft.com/office/drawing/2014/main" id="{BF4D5268-B823-55CC-5349-0D577E1D36C3}"/>
                </a:ext>
              </a:extLst>
            </p:cNvPr>
            <p:cNvSpPr/>
            <p:nvPr/>
          </p:nvSpPr>
          <p:spPr>
            <a:xfrm>
              <a:off x="28857468"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589" name="Freeform 1588">
              <a:extLst>
                <a:ext uri="{FF2B5EF4-FFF2-40B4-BE49-F238E27FC236}">
                  <a16:creationId xmlns:a16="http://schemas.microsoft.com/office/drawing/2014/main" id="{22233815-2B3C-9849-4069-1CF063A3DC70}"/>
                </a:ext>
              </a:extLst>
            </p:cNvPr>
            <p:cNvSpPr/>
            <p:nvPr/>
          </p:nvSpPr>
          <p:spPr>
            <a:xfrm>
              <a:off x="28889931"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590" name="Freeform 1589">
              <a:extLst>
                <a:ext uri="{FF2B5EF4-FFF2-40B4-BE49-F238E27FC236}">
                  <a16:creationId xmlns:a16="http://schemas.microsoft.com/office/drawing/2014/main" id="{5CF73B7B-5AC8-F8D3-1C66-20266B3A1805}"/>
                </a:ext>
              </a:extLst>
            </p:cNvPr>
            <p:cNvSpPr/>
            <p:nvPr/>
          </p:nvSpPr>
          <p:spPr>
            <a:xfrm>
              <a:off x="28922393"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1591" name="Freeform 1590">
              <a:extLst>
                <a:ext uri="{FF2B5EF4-FFF2-40B4-BE49-F238E27FC236}">
                  <a16:creationId xmlns:a16="http://schemas.microsoft.com/office/drawing/2014/main" id="{8A4844C9-5471-0C8E-0050-792291BD06CD}"/>
                </a:ext>
              </a:extLst>
            </p:cNvPr>
            <p:cNvSpPr/>
            <p:nvPr/>
          </p:nvSpPr>
          <p:spPr>
            <a:xfrm>
              <a:off x="28954856"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1592" name="Freeform 1591">
              <a:extLst>
                <a:ext uri="{FF2B5EF4-FFF2-40B4-BE49-F238E27FC236}">
                  <a16:creationId xmlns:a16="http://schemas.microsoft.com/office/drawing/2014/main" id="{B1401461-0A48-4355-67E7-013E6F9EF071}"/>
                </a:ext>
              </a:extLst>
            </p:cNvPr>
            <p:cNvSpPr/>
            <p:nvPr/>
          </p:nvSpPr>
          <p:spPr>
            <a:xfrm>
              <a:off x="28987318"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1593" name="Freeform 1592">
              <a:extLst>
                <a:ext uri="{FF2B5EF4-FFF2-40B4-BE49-F238E27FC236}">
                  <a16:creationId xmlns:a16="http://schemas.microsoft.com/office/drawing/2014/main" id="{FF3EE419-3850-CFFD-343D-9FFD0D9B4320}"/>
                </a:ext>
              </a:extLst>
            </p:cNvPr>
            <p:cNvSpPr/>
            <p:nvPr/>
          </p:nvSpPr>
          <p:spPr>
            <a:xfrm>
              <a:off x="29019781"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1594" name="Freeform 1593">
              <a:extLst>
                <a:ext uri="{FF2B5EF4-FFF2-40B4-BE49-F238E27FC236}">
                  <a16:creationId xmlns:a16="http://schemas.microsoft.com/office/drawing/2014/main" id="{34311953-BF1F-6EE2-AD8B-81F1E308DE4B}"/>
                </a:ext>
              </a:extLst>
            </p:cNvPr>
            <p:cNvSpPr/>
            <p:nvPr/>
          </p:nvSpPr>
          <p:spPr>
            <a:xfrm>
              <a:off x="2905224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1595" name="Freeform 1594">
              <a:extLst>
                <a:ext uri="{FF2B5EF4-FFF2-40B4-BE49-F238E27FC236}">
                  <a16:creationId xmlns:a16="http://schemas.microsoft.com/office/drawing/2014/main" id="{7E3C7396-6273-F085-45FF-E9E4F79580BC}"/>
                </a:ext>
              </a:extLst>
            </p:cNvPr>
            <p:cNvSpPr/>
            <p:nvPr/>
          </p:nvSpPr>
          <p:spPr>
            <a:xfrm>
              <a:off x="29084706"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1596" name="Freeform 1595">
              <a:extLst>
                <a:ext uri="{FF2B5EF4-FFF2-40B4-BE49-F238E27FC236}">
                  <a16:creationId xmlns:a16="http://schemas.microsoft.com/office/drawing/2014/main" id="{C76E7256-6C86-65A9-2891-0A28F70E2DEB}"/>
                </a:ext>
              </a:extLst>
            </p:cNvPr>
            <p:cNvSpPr/>
            <p:nvPr/>
          </p:nvSpPr>
          <p:spPr>
            <a:xfrm>
              <a:off x="2911716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24" cap="flat">
              <a:noFill/>
              <a:prstDash val="solid"/>
              <a:round/>
            </a:ln>
          </p:spPr>
          <p:txBody>
            <a:bodyPr rtlCol="0" anchor="ctr"/>
            <a:lstStyle/>
            <a:p>
              <a:endParaRPr lang="en-US" sz="2400"/>
            </a:p>
          </p:txBody>
        </p:sp>
        <p:sp>
          <p:nvSpPr>
            <p:cNvPr id="1597" name="Freeform 1596">
              <a:extLst>
                <a:ext uri="{FF2B5EF4-FFF2-40B4-BE49-F238E27FC236}">
                  <a16:creationId xmlns:a16="http://schemas.microsoft.com/office/drawing/2014/main" id="{9E667476-3C2A-CBC7-DAC1-A791CDE6979A}"/>
                </a:ext>
              </a:extLst>
            </p:cNvPr>
            <p:cNvSpPr/>
            <p:nvPr/>
          </p:nvSpPr>
          <p:spPr>
            <a:xfrm>
              <a:off x="29149631"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1598" name="Freeform 1597">
              <a:extLst>
                <a:ext uri="{FF2B5EF4-FFF2-40B4-BE49-F238E27FC236}">
                  <a16:creationId xmlns:a16="http://schemas.microsoft.com/office/drawing/2014/main" id="{4208F85F-5A51-7E28-412B-A0874AABE53B}"/>
                </a:ext>
              </a:extLst>
            </p:cNvPr>
            <p:cNvSpPr/>
            <p:nvPr/>
          </p:nvSpPr>
          <p:spPr>
            <a:xfrm>
              <a:off x="2918209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E2E44"/>
            </a:solidFill>
            <a:ln w="9324" cap="flat">
              <a:noFill/>
              <a:prstDash val="solid"/>
              <a:round/>
            </a:ln>
          </p:spPr>
          <p:txBody>
            <a:bodyPr rtlCol="0" anchor="ctr"/>
            <a:lstStyle/>
            <a:p>
              <a:endParaRPr lang="en-US" sz="2400"/>
            </a:p>
          </p:txBody>
        </p:sp>
        <p:sp>
          <p:nvSpPr>
            <p:cNvPr id="1599" name="Freeform 1598">
              <a:extLst>
                <a:ext uri="{FF2B5EF4-FFF2-40B4-BE49-F238E27FC236}">
                  <a16:creationId xmlns:a16="http://schemas.microsoft.com/office/drawing/2014/main" id="{B80FD781-7C53-6693-465C-09FBC16F75E4}"/>
                </a:ext>
              </a:extLst>
            </p:cNvPr>
            <p:cNvSpPr/>
            <p:nvPr/>
          </p:nvSpPr>
          <p:spPr>
            <a:xfrm>
              <a:off x="2921455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63B40"/>
            </a:solidFill>
            <a:ln w="9324" cap="flat">
              <a:noFill/>
              <a:prstDash val="solid"/>
              <a:round/>
            </a:ln>
          </p:spPr>
          <p:txBody>
            <a:bodyPr rtlCol="0" anchor="ctr"/>
            <a:lstStyle/>
            <a:p>
              <a:endParaRPr lang="en-US" sz="2400"/>
            </a:p>
          </p:txBody>
        </p:sp>
        <p:sp>
          <p:nvSpPr>
            <p:cNvPr id="1600" name="Freeform 1599">
              <a:extLst>
                <a:ext uri="{FF2B5EF4-FFF2-40B4-BE49-F238E27FC236}">
                  <a16:creationId xmlns:a16="http://schemas.microsoft.com/office/drawing/2014/main" id="{39C3D447-F9BD-2E4F-9E08-E9F7C21D713A}"/>
                </a:ext>
              </a:extLst>
            </p:cNvPr>
            <p:cNvSpPr/>
            <p:nvPr/>
          </p:nvSpPr>
          <p:spPr>
            <a:xfrm>
              <a:off x="2924701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24" cap="flat">
              <a:noFill/>
              <a:prstDash val="solid"/>
              <a:round/>
            </a:ln>
          </p:spPr>
          <p:txBody>
            <a:bodyPr rtlCol="0" anchor="ctr"/>
            <a:lstStyle/>
            <a:p>
              <a:endParaRPr lang="en-US" sz="2400"/>
            </a:p>
          </p:txBody>
        </p:sp>
        <p:sp>
          <p:nvSpPr>
            <p:cNvPr id="1601" name="Freeform 1600">
              <a:extLst>
                <a:ext uri="{FF2B5EF4-FFF2-40B4-BE49-F238E27FC236}">
                  <a16:creationId xmlns:a16="http://schemas.microsoft.com/office/drawing/2014/main" id="{1F945209-5FB0-AA1E-EB86-10F8625819E2}"/>
                </a:ext>
              </a:extLst>
            </p:cNvPr>
            <p:cNvSpPr/>
            <p:nvPr/>
          </p:nvSpPr>
          <p:spPr>
            <a:xfrm>
              <a:off x="2927948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A41"/>
            </a:solidFill>
            <a:ln w="9324" cap="flat">
              <a:noFill/>
              <a:prstDash val="solid"/>
              <a:round/>
            </a:ln>
          </p:spPr>
          <p:txBody>
            <a:bodyPr rtlCol="0" anchor="ctr"/>
            <a:lstStyle/>
            <a:p>
              <a:endParaRPr lang="en-US" sz="2400"/>
            </a:p>
          </p:txBody>
        </p:sp>
        <p:sp>
          <p:nvSpPr>
            <p:cNvPr id="1602" name="Freeform 1601">
              <a:extLst>
                <a:ext uri="{FF2B5EF4-FFF2-40B4-BE49-F238E27FC236}">
                  <a16:creationId xmlns:a16="http://schemas.microsoft.com/office/drawing/2014/main" id="{75A43ABB-7985-AE96-9D90-EF0A5F1DE40E}"/>
                </a:ext>
              </a:extLst>
            </p:cNvPr>
            <p:cNvSpPr/>
            <p:nvPr/>
          </p:nvSpPr>
          <p:spPr>
            <a:xfrm>
              <a:off x="2931194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948"/>
            </a:solidFill>
            <a:ln w="9324" cap="flat">
              <a:noFill/>
              <a:prstDash val="solid"/>
              <a:round/>
            </a:ln>
          </p:spPr>
          <p:txBody>
            <a:bodyPr rtlCol="0" anchor="ctr"/>
            <a:lstStyle/>
            <a:p>
              <a:endParaRPr lang="en-US" sz="2400"/>
            </a:p>
          </p:txBody>
        </p:sp>
        <p:sp>
          <p:nvSpPr>
            <p:cNvPr id="1603" name="Freeform 1602">
              <a:extLst>
                <a:ext uri="{FF2B5EF4-FFF2-40B4-BE49-F238E27FC236}">
                  <a16:creationId xmlns:a16="http://schemas.microsoft.com/office/drawing/2014/main" id="{94977CF7-79E2-2ECF-05DA-E56D95395F84}"/>
                </a:ext>
              </a:extLst>
            </p:cNvPr>
            <p:cNvSpPr/>
            <p:nvPr/>
          </p:nvSpPr>
          <p:spPr>
            <a:xfrm>
              <a:off x="2934440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852"/>
            </a:solidFill>
            <a:ln w="9324" cap="flat">
              <a:noFill/>
              <a:prstDash val="solid"/>
              <a:round/>
            </a:ln>
          </p:spPr>
          <p:txBody>
            <a:bodyPr rtlCol="0" anchor="ctr"/>
            <a:lstStyle/>
            <a:p>
              <a:endParaRPr lang="en-US" sz="2400"/>
            </a:p>
          </p:txBody>
        </p:sp>
        <p:sp>
          <p:nvSpPr>
            <p:cNvPr id="1604" name="Freeform 1603">
              <a:extLst>
                <a:ext uri="{FF2B5EF4-FFF2-40B4-BE49-F238E27FC236}">
                  <a16:creationId xmlns:a16="http://schemas.microsoft.com/office/drawing/2014/main" id="{935E1DC8-7367-7C40-8804-2D918F601590}"/>
                </a:ext>
              </a:extLst>
            </p:cNvPr>
            <p:cNvSpPr/>
            <p:nvPr/>
          </p:nvSpPr>
          <p:spPr>
            <a:xfrm>
              <a:off x="29376870"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845D"/>
            </a:solidFill>
            <a:ln w="9324" cap="flat">
              <a:noFill/>
              <a:prstDash val="solid"/>
              <a:round/>
            </a:ln>
          </p:spPr>
          <p:txBody>
            <a:bodyPr rtlCol="0" anchor="ctr"/>
            <a:lstStyle/>
            <a:p>
              <a:endParaRPr lang="en-US" sz="2400"/>
            </a:p>
          </p:txBody>
        </p:sp>
        <p:sp>
          <p:nvSpPr>
            <p:cNvPr id="1605" name="Freeform 1604">
              <a:extLst>
                <a:ext uri="{FF2B5EF4-FFF2-40B4-BE49-F238E27FC236}">
                  <a16:creationId xmlns:a16="http://schemas.microsoft.com/office/drawing/2014/main" id="{E77B7318-C1F7-51E8-B654-C252C81FA8DA}"/>
                </a:ext>
              </a:extLst>
            </p:cNvPr>
            <p:cNvSpPr/>
            <p:nvPr/>
          </p:nvSpPr>
          <p:spPr>
            <a:xfrm>
              <a:off x="2940933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269"/>
            </a:solidFill>
            <a:ln w="9324" cap="flat">
              <a:noFill/>
              <a:prstDash val="solid"/>
              <a:round/>
            </a:ln>
          </p:spPr>
          <p:txBody>
            <a:bodyPr rtlCol="0" anchor="ctr"/>
            <a:lstStyle/>
            <a:p>
              <a:endParaRPr lang="en-US" sz="2400"/>
            </a:p>
          </p:txBody>
        </p:sp>
        <p:sp>
          <p:nvSpPr>
            <p:cNvPr id="1606" name="Freeform 1605">
              <a:extLst>
                <a:ext uri="{FF2B5EF4-FFF2-40B4-BE49-F238E27FC236}">
                  <a16:creationId xmlns:a16="http://schemas.microsoft.com/office/drawing/2014/main" id="{16184C20-9761-4092-74FD-03093688D384}"/>
                </a:ext>
              </a:extLst>
            </p:cNvPr>
            <p:cNvSpPr/>
            <p:nvPr/>
          </p:nvSpPr>
          <p:spPr>
            <a:xfrm>
              <a:off x="29441795"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077"/>
            </a:solidFill>
            <a:ln w="9324" cap="flat">
              <a:noFill/>
              <a:prstDash val="solid"/>
              <a:round/>
            </a:ln>
          </p:spPr>
          <p:txBody>
            <a:bodyPr rtlCol="0" anchor="ctr"/>
            <a:lstStyle/>
            <a:p>
              <a:endParaRPr lang="en-US" sz="2400"/>
            </a:p>
          </p:txBody>
        </p:sp>
        <p:sp>
          <p:nvSpPr>
            <p:cNvPr id="1607" name="Freeform 1606">
              <a:extLst>
                <a:ext uri="{FF2B5EF4-FFF2-40B4-BE49-F238E27FC236}">
                  <a16:creationId xmlns:a16="http://schemas.microsoft.com/office/drawing/2014/main" id="{C792965B-D2F1-59F9-9EB7-97DECFB04DBE}"/>
                </a:ext>
              </a:extLst>
            </p:cNvPr>
            <p:cNvSpPr/>
            <p:nvPr/>
          </p:nvSpPr>
          <p:spPr>
            <a:xfrm>
              <a:off x="2947425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D85"/>
            </a:solidFill>
            <a:ln w="9324" cap="flat">
              <a:noFill/>
              <a:prstDash val="solid"/>
              <a:round/>
            </a:ln>
          </p:spPr>
          <p:txBody>
            <a:bodyPr rtlCol="0" anchor="ctr"/>
            <a:lstStyle/>
            <a:p>
              <a:endParaRPr lang="en-US" sz="2400"/>
            </a:p>
          </p:txBody>
        </p:sp>
        <p:sp>
          <p:nvSpPr>
            <p:cNvPr id="1608" name="Freeform 1607">
              <a:extLst>
                <a:ext uri="{FF2B5EF4-FFF2-40B4-BE49-F238E27FC236}">
                  <a16:creationId xmlns:a16="http://schemas.microsoft.com/office/drawing/2014/main" id="{7D2F2213-1C04-62BC-FBD8-19203EB9446B}"/>
                </a:ext>
              </a:extLst>
            </p:cNvPr>
            <p:cNvSpPr/>
            <p:nvPr/>
          </p:nvSpPr>
          <p:spPr>
            <a:xfrm>
              <a:off x="29506720"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691"/>
            </a:solidFill>
            <a:ln w="9324" cap="flat">
              <a:noFill/>
              <a:prstDash val="solid"/>
              <a:round/>
            </a:ln>
          </p:spPr>
          <p:txBody>
            <a:bodyPr rtlCol="0" anchor="ctr"/>
            <a:lstStyle/>
            <a:p>
              <a:endParaRPr lang="en-US" sz="2400"/>
            </a:p>
          </p:txBody>
        </p:sp>
        <p:sp>
          <p:nvSpPr>
            <p:cNvPr id="1609" name="Freeform 1608">
              <a:extLst>
                <a:ext uri="{FF2B5EF4-FFF2-40B4-BE49-F238E27FC236}">
                  <a16:creationId xmlns:a16="http://schemas.microsoft.com/office/drawing/2014/main" id="{AC62DB3B-2E2C-24C6-6BB6-D97A01FB7E92}"/>
                </a:ext>
              </a:extLst>
            </p:cNvPr>
            <p:cNvSpPr/>
            <p:nvPr/>
          </p:nvSpPr>
          <p:spPr>
            <a:xfrm>
              <a:off x="29539183"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E9B"/>
            </a:solidFill>
            <a:ln w="9324" cap="flat">
              <a:noFill/>
              <a:prstDash val="solid"/>
              <a:round/>
            </a:ln>
          </p:spPr>
          <p:txBody>
            <a:bodyPr rtlCol="0" anchor="ctr"/>
            <a:lstStyle/>
            <a:p>
              <a:endParaRPr lang="en-US" sz="2400"/>
            </a:p>
          </p:txBody>
        </p:sp>
        <p:sp>
          <p:nvSpPr>
            <p:cNvPr id="1610" name="Freeform 1609">
              <a:extLst>
                <a:ext uri="{FF2B5EF4-FFF2-40B4-BE49-F238E27FC236}">
                  <a16:creationId xmlns:a16="http://schemas.microsoft.com/office/drawing/2014/main" id="{D2C6BC3A-33CC-72B6-9831-D3D2FC1167B0}"/>
                </a:ext>
              </a:extLst>
            </p:cNvPr>
            <p:cNvSpPr/>
            <p:nvPr/>
          </p:nvSpPr>
          <p:spPr>
            <a:xfrm>
              <a:off x="29571645"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2A2"/>
            </a:solidFill>
            <a:ln w="9324" cap="flat">
              <a:noFill/>
              <a:prstDash val="solid"/>
              <a:round/>
            </a:ln>
          </p:spPr>
          <p:txBody>
            <a:bodyPr rtlCol="0" anchor="ctr"/>
            <a:lstStyle/>
            <a:p>
              <a:endParaRPr lang="en-US" sz="2400"/>
            </a:p>
          </p:txBody>
        </p:sp>
        <p:sp>
          <p:nvSpPr>
            <p:cNvPr id="1611" name="Freeform 1610">
              <a:extLst>
                <a:ext uri="{FF2B5EF4-FFF2-40B4-BE49-F238E27FC236}">
                  <a16:creationId xmlns:a16="http://schemas.microsoft.com/office/drawing/2014/main" id="{2D41D3AE-7FF2-C8A7-9867-95511D587494}"/>
                </a:ext>
              </a:extLst>
            </p:cNvPr>
            <p:cNvSpPr/>
            <p:nvPr/>
          </p:nvSpPr>
          <p:spPr>
            <a:xfrm>
              <a:off x="29604108"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4A4"/>
            </a:solidFill>
            <a:ln w="9324" cap="flat">
              <a:noFill/>
              <a:prstDash val="solid"/>
              <a:round/>
            </a:ln>
          </p:spPr>
          <p:txBody>
            <a:bodyPr rtlCol="0" anchor="ctr"/>
            <a:lstStyle/>
            <a:p>
              <a:endParaRPr lang="en-US" sz="2400"/>
            </a:p>
          </p:txBody>
        </p:sp>
        <p:sp>
          <p:nvSpPr>
            <p:cNvPr id="1612" name="Freeform 1611">
              <a:extLst>
                <a:ext uri="{FF2B5EF4-FFF2-40B4-BE49-F238E27FC236}">
                  <a16:creationId xmlns:a16="http://schemas.microsoft.com/office/drawing/2014/main" id="{CD487AA5-84B2-163A-41F7-A96DFF594521}"/>
                </a:ext>
              </a:extLst>
            </p:cNvPr>
            <p:cNvSpPr/>
            <p:nvPr/>
          </p:nvSpPr>
          <p:spPr>
            <a:xfrm>
              <a:off x="29636570"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2A2"/>
            </a:solidFill>
            <a:ln w="9324" cap="flat">
              <a:noFill/>
              <a:prstDash val="solid"/>
              <a:round/>
            </a:ln>
          </p:spPr>
          <p:txBody>
            <a:bodyPr rtlCol="0" anchor="ctr"/>
            <a:lstStyle/>
            <a:p>
              <a:endParaRPr lang="en-US" sz="2400"/>
            </a:p>
          </p:txBody>
        </p:sp>
        <p:sp>
          <p:nvSpPr>
            <p:cNvPr id="1613" name="Freeform 1612">
              <a:extLst>
                <a:ext uri="{FF2B5EF4-FFF2-40B4-BE49-F238E27FC236}">
                  <a16:creationId xmlns:a16="http://schemas.microsoft.com/office/drawing/2014/main" id="{A54BFEA3-3554-4F41-7F30-7BB346C6C5AF}"/>
                </a:ext>
              </a:extLst>
            </p:cNvPr>
            <p:cNvSpPr/>
            <p:nvPr/>
          </p:nvSpPr>
          <p:spPr>
            <a:xfrm>
              <a:off x="29669033"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F9D"/>
            </a:solidFill>
            <a:ln w="9324" cap="flat">
              <a:noFill/>
              <a:prstDash val="solid"/>
              <a:round/>
            </a:ln>
          </p:spPr>
          <p:txBody>
            <a:bodyPr rtlCol="0" anchor="ctr"/>
            <a:lstStyle/>
            <a:p>
              <a:endParaRPr lang="en-US" sz="2400"/>
            </a:p>
          </p:txBody>
        </p:sp>
        <p:sp>
          <p:nvSpPr>
            <p:cNvPr id="1614" name="Freeform 1613">
              <a:extLst>
                <a:ext uri="{FF2B5EF4-FFF2-40B4-BE49-F238E27FC236}">
                  <a16:creationId xmlns:a16="http://schemas.microsoft.com/office/drawing/2014/main" id="{FF7E0C2F-2F57-FFFA-40D8-0B075F67D00D}"/>
                </a:ext>
              </a:extLst>
            </p:cNvPr>
            <p:cNvSpPr/>
            <p:nvPr/>
          </p:nvSpPr>
          <p:spPr>
            <a:xfrm>
              <a:off x="29701496" y="20533051"/>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6BC99"/>
            </a:solidFill>
            <a:ln w="9324" cap="flat">
              <a:noFill/>
              <a:prstDash val="solid"/>
              <a:round/>
            </a:ln>
          </p:spPr>
          <p:txBody>
            <a:bodyPr rtlCol="0" anchor="ctr"/>
            <a:lstStyle/>
            <a:p>
              <a:endParaRPr lang="en-US" sz="2400"/>
            </a:p>
          </p:txBody>
        </p:sp>
        <p:sp>
          <p:nvSpPr>
            <p:cNvPr id="1615" name="Freeform 1614">
              <a:extLst>
                <a:ext uri="{FF2B5EF4-FFF2-40B4-BE49-F238E27FC236}">
                  <a16:creationId xmlns:a16="http://schemas.microsoft.com/office/drawing/2014/main" id="{A5496B5A-0799-4012-3FCB-790DB6E3E3E3}"/>
                </a:ext>
              </a:extLst>
            </p:cNvPr>
            <p:cNvSpPr/>
            <p:nvPr/>
          </p:nvSpPr>
          <p:spPr>
            <a:xfrm>
              <a:off x="29733963" y="20533051"/>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6B995"/>
            </a:solidFill>
            <a:ln w="9324" cap="flat">
              <a:noFill/>
              <a:prstDash val="solid"/>
              <a:round/>
            </a:ln>
          </p:spPr>
          <p:txBody>
            <a:bodyPr rtlCol="0" anchor="ctr"/>
            <a:lstStyle/>
            <a:p>
              <a:endParaRPr lang="en-US" sz="2400"/>
            </a:p>
          </p:txBody>
        </p:sp>
        <p:sp>
          <p:nvSpPr>
            <p:cNvPr id="1616" name="Freeform 1615">
              <a:extLst>
                <a:ext uri="{FF2B5EF4-FFF2-40B4-BE49-F238E27FC236}">
                  <a16:creationId xmlns:a16="http://schemas.microsoft.com/office/drawing/2014/main" id="{E01CEEFB-C8C3-8CB0-66A5-BF712759B92D}"/>
                </a:ext>
              </a:extLst>
            </p:cNvPr>
            <p:cNvSpPr/>
            <p:nvPr/>
          </p:nvSpPr>
          <p:spPr>
            <a:xfrm>
              <a:off x="28792543"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24" cap="flat">
              <a:noFill/>
              <a:prstDash val="solid"/>
              <a:round/>
            </a:ln>
          </p:spPr>
          <p:txBody>
            <a:bodyPr rtlCol="0" anchor="ctr"/>
            <a:lstStyle/>
            <a:p>
              <a:endParaRPr lang="en-US" sz="2400"/>
            </a:p>
          </p:txBody>
        </p:sp>
        <p:sp>
          <p:nvSpPr>
            <p:cNvPr id="1617" name="Freeform 1616">
              <a:extLst>
                <a:ext uri="{FF2B5EF4-FFF2-40B4-BE49-F238E27FC236}">
                  <a16:creationId xmlns:a16="http://schemas.microsoft.com/office/drawing/2014/main" id="{4D31A66C-107C-EFAF-DE5E-EB8EEEA3C3B5}"/>
                </a:ext>
              </a:extLst>
            </p:cNvPr>
            <p:cNvSpPr/>
            <p:nvPr/>
          </p:nvSpPr>
          <p:spPr>
            <a:xfrm>
              <a:off x="28825005"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24" cap="flat">
              <a:noFill/>
              <a:prstDash val="solid"/>
              <a:round/>
            </a:ln>
          </p:spPr>
          <p:txBody>
            <a:bodyPr rtlCol="0" anchor="ctr"/>
            <a:lstStyle/>
            <a:p>
              <a:endParaRPr lang="en-US" sz="2400"/>
            </a:p>
          </p:txBody>
        </p:sp>
        <p:sp>
          <p:nvSpPr>
            <p:cNvPr id="1618" name="Freeform 1617">
              <a:extLst>
                <a:ext uri="{FF2B5EF4-FFF2-40B4-BE49-F238E27FC236}">
                  <a16:creationId xmlns:a16="http://schemas.microsoft.com/office/drawing/2014/main" id="{1EDD49A4-E69E-B98D-4B11-228F5A887E48}"/>
                </a:ext>
              </a:extLst>
            </p:cNvPr>
            <p:cNvSpPr/>
            <p:nvPr/>
          </p:nvSpPr>
          <p:spPr>
            <a:xfrm>
              <a:off x="28857468"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619" name="Freeform 1618">
              <a:extLst>
                <a:ext uri="{FF2B5EF4-FFF2-40B4-BE49-F238E27FC236}">
                  <a16:creationId xmlns:a16="http://schemas.microsoft.com/office/drawing/2014/main" id="{51B8E605-92A9-5715-3403-504335307C2E}"/>
                </a:ext>
              </a:extLst>
            </p:cNvPr>
            <p:cNvSpPr/>
            <p:nvPr/>
          </p:nvSpPr>
          <p:spPr>
            <a:xfrm>
              <a:off x="28889931"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1620" name="Freeform 1619">
              <a:extLst>
                <a:ext uri="{FF2B5EF4-FFF2-40B4-BE49-F238E27FC236}">
                  <a16:creationId xmlns:a16="http://schemas.microsoft.com/office/drawing/2014/main" id="{4AAC7B54-4860-AE52-E466-E37F7CB7E207}"/>
                </a:ext>
              </a:extLst>
            </p:cNvPr>
            <p:cNvSpPr/>
            <p:nvPr/>
          </p:nvSpPr>
          <p:spPr>
            <a:xfrm>
              <a:off x="28922393"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1621" name="Freeform 1620">
              <a:extLst>
                <a:ext uri="{FF2B5EF4-FFF2-40B4-BE49-F238E27FC236}">
                  <a16:creationId xmlns:a16="http://schemas.microsoft.com/office/drawing/2014/main" id="{94FCA09B-CF40-58E4-60B3-D635F2300419}"/>
                </a:ext>
              </a:extLst>
            </p:cNvPr>
            <p:cNvSpPr/>
            <p:nvPr/>
          </p:nvSpPr>
          <p:spPr>
            <a:xfrm>
              <a:off x="28954856"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1622" name="Freeform 1621">
              <a:extLst>
                <a:ext uri="{FF2B5EF4-FFF2-40B4-BE49-F238E27FC236}">
                  <a16:creationId xmlns:a16="http://schemas.microsoft.com/office/drawing/2014/main" id="{CA3C92F3-6ACF-F45C-F018-B8438C29413C}"/>
                </a:ext>
              </a:extLst>
            </p:cNvPr>
            <p:cNvSpPr/>
            <p:nvPr/>
          </p:nvSpPr>
          <p:spPr>
            <a:xfrm>
              <a:off x="28987318"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1623" name="Freeform 1622">
              <a:extLst>
                <a:ext uri="{FF2B5EF4-FFF2-40B4-BE49-F238E27FC236}">
                  <a16:creationId xmlns:a16="http://schemas.microsoft.com/office/drawing/2014/main" id="{5689F434-317E-8CD9-22EF-4F3A7A8E87DD}"/>
                </a:ext>
              </a:extLst>
            </p:cNvPr>
            <p:cNvSpPr/>
            <p:nvPr/>
          </p:nvSpPr>
          <p:spPr>
            <a:xfrm>
              <a:off x="29019781"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1624" name="Freeform 1623">
              <a:extLst>
                <a:ext uri="{FF2B5EF4-FFF2-40B4-BE49-F238E27FC236}">
                  <a16:creationId xmlns:a16="http://schemas.microsoft.com/office/drawing/2014/main" id="{B0243EAA-F21A-4A85-6449-123E85AF22F9}"/>
                </a:ext>
              </a:extLst>
            </p:cNvPr>
            <p:cNvSpPr/>
            <p:nvPr/>
          </p:nvSpPr>
          <p:spPr>
            <a:xfrm>
              <a:off x="2905224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1625" name="Freeform 1624">
              <a:extLst>
                <a:ext uri="{FF2B5EF4-FFF2-40B4-BE49-F238E27FC236}">
                  <a16:creationId xmlns:a16="http://schemas.microsoft.com/office/drawing/2014/main" id="{F1D865B1-A1F3-F6CC-6A81-A9F6C17B4EC2}"/>
                </a:ext>
              </a:extLst>
            </p:cNvPr>
            <p:cNvSpPr/>
            <p:nvPr/>
          </p:nvSpPr>
          <p:spPr>
            <a:xfrm>
              <a:off x="29084706"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1626" name="Freeform 1625">
              <a:extLst>
                <a:ext uri="{FF2B5EF4-FFF2-40B4-BE49-F238E27FC236}">
                  <a16:creationId xmlns:a16="http://schemas.microsoft.com/office/drawing/2014/main" id="{9FDAD10A-67BC-661C-EA8D-83F4F83733AD}"/>
                </a:ext>
              </a:extLst>
            </p:cNvPr>
            <p:cNvSpPr/>
            <p:nvPr/>
          </p:nvSpPr>
          <p:spPr>
            <a:xfrm>
              <a:off x="2911716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1627" name="Freeform 1626">
              <a:extLst>
                <a:ext uri="{FF2B5EF4-FFF2-40B4-BE49-F238E27FC236}">
                  <a16:creationId xmlns:a16="http://schemas.microsoft.com/office/drawing/2014/main" id="{D47B1851-1F03-FBC5-F44F-E5C776F22869}"/>
                </a:ext>
              </a:extLst>
            </p:cNvPr>
            <p:cNvSpPr/>
            <p:nvPr/>
          </p:nvSpPr>
          <p:spPr>
            <a:xfrm>
              <a:off x="29149631"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1628" name="Freeform 1627">
              <a:extLst>
                <a:ext uri="{FF2B5EF4-FFF2-40B4-BE49-F238E27FC236}">
                  <a16:creationId xmlns:a16="http://schemas.microsoft.com/office/drawing/2014/main" id="{84C4C009-5ADC-9CC7-855D-B939D0EFEC49}"/>
                </a:ext>
              </a:extLst>
            </p:cNvPr>
            <p:cNvSpPr/>
            <p:nvPr/>
          </p:nvSpPr>
          <p:spPr>
            <a:xfrm>
              <a:off x="2918209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13342"/>
            </a:solidFill>
            <a:ln w="9324" cap="flat">
              <a:noFill/>
              <a:prstDash val="solid"/>
              <a:round/>
            </a:ln>
          </p:spPr>
          <p:txBody>
            <a:bodyPr rtlCol="0" anchor="ctr"/>
            <a:lstStyle/>
            <a:p>
              <a:endParaRPr lang="en-US" sz="2400"/>
            </a:p>
          </p:txBody>
        </p:sp>
        <p:sp>
          <p:nvSpPr>
            <p:cNvPr id="1629" name="Freeform 1628">
              <a:extLst>
                <a:ext uri="{FF2B5EF4-FFF2-40B4-BE49-F238E27FC236}">
                  <a16:creationId xmlns:a16="http://schemas.microsoft.com/office/drawing/2014/main" id="{D85B4853-1C95-DF20-D969-3244566C7C22}"/>
                </a:ext>
              </a:extLst>
            </p:cNvPr>
            <p:cNvSpPr/>
            <p:nvPr/>
          </p:nvSpPr>
          <p:spPr>
            <a:xfrm>
              <a:off x="2921455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403E"/>
            </a:solidFill>
            <a:ln w="9324" cap="flat">
              <a:noFill/>
              <a:prstDash val="solid"/>
              <a:round/>
            </a:ln>
          </p:spPr>
          <p:txBody>
            <a:bodyPr rtlCol="0" anchor="ctr"/>
            <a:lstStyle/>
            <a:p>
              <a:endParaRPr lang="en-US" sz="2400"/>
            </a:p>
          </p:txBody>
        </p:sp>
        <p:sp>
          <p:nvSpPr>
            <p:cNvPr id="1630" name="Freeform 1629">
              <a:extLst>
                <a:ext uri="{FF2B5EF4-FFF2-40B4-BE49-F238E27FC236}">
                  <a16:creationId xmlns:a16="http://schemas.microsoft.com/office/drawing/2014/main" id="{B2CE24B2-9A11-F20C-E24B-857CD0D81813}"/>
                </a:ext>
              </a:extLst>
            </p:cNvPr>
            <p:cNvSpPr/>
            <p:nvPr/>
          </p:nvSpPr>
          <p:spPr>
            <a:xfrm>
              <a:off x="2924701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503E"/>
            </a:solidFill>
            <a:ln w="9324" cap="flat">
              <a:noFill/>
              <a:prstDash val="solid"/>
              <a:round/>
            </a:ln>
          </p:spPr>
          <p:txBody>
            <a:bodyPr rtlCol="0" anchor="ctr"/>
            <a:lstStyle/>
            <a:p>
              <a:endParaRPr lang="en-US" sz="2400"/>
            </a:p>
          </p:txBody>
        </p:sp>
        <p:sp>
          <p:nvSpPr>
            <p:cNvPr id="1631" name="Freeform 1630">
              <a:extLst>
                <a:ext uri="{FF2B5EF4-FFF2-40B4-BE49-F238E27FC236}">
                  <a16:creationId xmlns:a16="http://schemas.microsoft.com/office/drawing/2014/main" id="{DCF96182-100B-9BF5-A189-C21AF0BE6214}"/>
                </a:ext>
              </a:extLst>
            </p:cNvPr>
            <p:cNvSpPr/>
            <p:nvPr/>
          </p:nvSpPr>
          <p:spPr>
            <a:xfrm>
              <a:off x="2927948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6043"/>
            </a:solidFill>
            <a:ln w="9324" cap="flat">
              <a:noFill/>
              <a:prstDash val="solid"/>
              <a:round/>
            </a:ln>
          </p:spPr>
          <p:txBody>
            <a:bodyPr rtlCol="0" anchor="ctr"/>
            <a:lstStyle/>
            <a:p>
              <a:endParaRPr lang="en-US" sz="2400"/>
            </a:p>
          </p:txBody>
        </p:sp>
        <p:sp>
          <p:nvSpPr>
            <p:cNvPr id="1632" name="Freeform 1631">
              <a:extLst>
                <a:ext uri="{FF2B5EF4-FFF2-40B4-BE49-F238E27FC236}">
                  <a16:creationId xmlns:a16="http://schemas.microsoft.com/office/drawing/2014/main" id="{578EF4A7-03BF-FED5-FA1B-6C88859408AB}"/>
                </a:ext>
              </a:extLst>
            </p:cNvPr>
            <p:cNvSpPr/>
            <p:nvPr/>
          </p:nvSpPr>
          <p:spPr>
            <a:xfrm>
              <a:off x="2931194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F4C"/>
            </a:solidFill>
            <a:ln w="9324" cap="flat">
              <a:noFill/>
              <a:prstDash val="solid"/>
              <a:round/>
            </a:ln>
          </p:spPr>
          <p:txBody>
            <a:bodyPr rtlCol="0" anchor="ctr"/>
            <a:lstStyle/>
            <a:p>
              <a:endParaRPr lang="en-US" sz="2400"/>
            </a:p>
          </p:txBody>
        </p:sp>
        <p:sp>
          <p:nvSpPr>
            <p:cNvPr id="1633" name="Freeform 1632">
              <a:extLst>
                <a:ext uri="{FF2B5EF4-FFF2-40B4-BE49-F238E27FC236}">
                  <a16:creationId xmlns:a16="http://schemas.microsoft.com/office/drawing/2014/main" id="{E297F281-333A-3742-B8D7-3A1DC255E5BE}"/>
                </a:ext>
              </a:extLst>
            </p:cNvPr>
            <p:cNvSpPr/>
            <p:nvPr/>
          </p:nvSpPr>
          <p:spPr>
            <a:xfrm>
              <a:off x="2934440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D57"/>
            </a:solidFill>
            <a:ln w="9324" cap="flat">
              <a:noFill/>
              <a:prstDash val="solid"/>
              <a:round/>
            </a:ln>
          </p:spPr>
          <p:txBody>
            <a:bodyPr rtlCol="0" anchor="ctr"/>
            <a:lstStyle/>
            <a:p>
              <a:endParaRPr lang="en-US" sz="2400"/>
            </a:p>
          </p:txBody>
        </p:sp>
        <p:sp>
          <p:nvSpPr>
            <p:cNvPr id="1634" name="Freeform 1633">
              <a:extLst>
                <a:ext uri="{FF2B5EF4-FFF2-40B4-BE49-F238E27FC236}">
                  <a16:creationId xmlns:a16="http://schemas.microsoft.com/office/drawing/2014/main" id="{7153408D-1206-71DF-6BF5-64C03B8A8623}"/>
                </a:ext>
              </a:extLst>
            </p:cNvPr>
            <p:cNvSpPr/>
            <p:nvPr/>
          </p:nvSpPr>
          <p:spPr>
            <a:xfrm>
              <a:off x="29376870"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D64"/>
            </a:solidFill>
            <a:ln w="9324" cap="flat">
              <a:noFill/>
              <a:prstDash val="solid"/>
              <a:round/>
            </a:ln>
          </p:spPr>
          <p:txBody>
            <a:bodyPr rtlCol="0" anchor="ctr"/>
            <a:lstStyle/>
            <a:p>
              <a:endParaRPr lang="en-US" sz="2400"/>
            </a:p>
          </p:txBody>
        </p:sp>
        <p:sp>
          <p:nvSpPr>
            <p:cNvPr id="1635" name="Freeform 1634">
              <a:extLst>
                <a:ext uri="{FF2B5EF4-FFF2-40B4-BE49-F238E27FC236}">
                  <a16:creationId xmlns:a16="http://schemas.microsoft.com/office/drawing/2014/main" id="{1C3994D3-3608-C2A7-66E5-FB02CB02919B}"/>
                </a:ext>
              </a:extLst>
            </p:cNvPr>
            <p:cNvSpPr/>
            <p:nvPr/>
          </p:nvSpPr>
          <p:spPr>
            <a:xfrm>
              <a:off x="2940933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9B71"/>
            </a:solidFill>
            <a:ln w="9324" cap="flat">
              <a:noFill/>
              <a:prstDash val="solid"/>
              <a:round/>
            </a:ln>
          </p:spPr>
          <p:txBody>
            <a:bodyPr rtlCol="0" anchor="ctr"/>
            <a:lstStyle/>
            <a:p>
              <a:endParaRPr lang="en-US" sz="2400"/>
            </a:p>
          </p:txBody>
        </p:sp>
        <p:sp>
          <p:nvSpPr>
            <p:cNvPr id="1636" name="Freeform 1635">
              <a:extLst>
                <a:ext uri="{FF2B5EF4-FFF2-40B4-BE49-F238E27FC236}">
                  <a16:creationId xmlns:a16="http://schemas.microsoft.com/office/drawing/2014/main" id="{4ADBDE4A-0559-6E83-2895-4D3529E31A1C}"/>
                </a:ext>
              </a:extLst>
            </p:cNvPr>
            <p:cNvSpPr/>
            <p:nvPr/>
          </p:nvSpPr>
          <p:spPr>
            <a:xfrm>
              <a:off x="29441795"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880"/>
            </a:solidFill>
            <a:ln w="9324" cap="flat">
              <a:noFill/>
              <a:prstDash val="solid"/>
              <a:round/>
            </a:ln>
          </p:spPr>
          <p:txBody>
            <a:bodyPr rtlCol="0" anchor="ctr"/>
            <a:lstStyle/>
            <a:p>
              <a:endParaRPr lang="en-US" sz="2400"/>
            </a:p>
          </p:txBody>
        </p:sp>
        <p:sp>
          <p:nvSpPr>
            <p:cNvPr id="1637" name="Freeform 1636">
              <a:extLst>
                <a:ext uri="{FF2B5EF4-FFF2-40B4-BE49-F238E27FC236}">
                  <a16:creationId xmlns:a16="http://schemas.microsoft.com/office/drawing/2014/main" id="{78E9601B-0E1F-81C0-46D2-249F7691D89C}"/>
                </a:ext>
              </a:extLst>
            </p:cNvPr>
            <p:cNvSpPr/>
            <p:nvPr/>
          </p:nvSpPr>
          <p:spPr>
            <a:xfrm>
              <a:off x="2947425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691"/>
            </a:solidFill>
            <a:ln w="9324" cap="flat">
              <a:noFill/>
              <a:prstDash val="solid"/>
              <a:round/>
            </a:ln>
          </p:spPr>
          <p:txBody>
            <a:bodyPr rtlCol="0" anchor="ctr"/>
            <a:lstStyle/>
            <a:p>
              <a:endParaRPr lang="en-US" sz="2400"/>
            </a:p>
          </p:txBody>
        </p:sp>
        <p:sp>
          <p:nvSpPr>
            <p:cNvPr id="1638" name="Freeform 1637">
              <a:extLst>
                <a:ext uri="{FF2B5EF4-FFF2-40B4-BE49-F238E27FC236}">
                  <a16:creationId xmlns:a16="http://schemas.microsoft.com/office/drawing/2014/main" id="{D1E4C1B2-BC11-8A11-0130-7295AA9D49F3}"/>
                </a:ext>
              </a:extLst>
            </p:cNvPr>
            <p:cNvSpPr/>
            <p:nvPr/>
          </p:nvSpPr>
          <p:spPr>
            <a:xfrm>
              <a:off x="29506720"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C19F"/>
            </a:solidFill>
            <a:ln w="9324" cap="flat">
              <a:noFill/>
              <a:prstDash val="solid"/>
              <a:round/>
            </a:ln>
          </p:spPr>
          <p:txBody>
            <a:bodyPr rtlCol="0" anchor="ctr"/>
            <a:lstStyle/>
            <a:p>
              <a:endParaRPr lang="en-US" sz="2400"/>
            </a:p>
          </p:txBody>
        </p:sp>
        <p:sp>
          <p:nvSpPr>
            <p:cNvPr id="1639" name="Freeform 1638">
              <a:extLst>
                <a:ext uri="{FF2B5EF4-FFF2-40B4-BE49-F238E27FC236}">
                  <a16:creationId xmlns:a16="http://schemas.microsoft.com/office/drawing/2014/main" id="{FF8EB101-FCA9-2FB8-CE71-73BB1C11F5F0}"/>
                </a:ext>
              </a:extLst>
            </p:cNvPr>
            <p:cNvSpPr/>
            <p:nvPr/>
          </p:nvSpPr>
          <p:spPr>
            <a:xfrm>
              <a:off x="29539183"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9AA"/>
            </a:solidFill>
            <a:ln w="9324" cap="flat">
              <a:noFill/>
              <a:prstDash val="solid"/>
              <a:round/>
            </a:ln>
          </p:spPr>
          <p:txBody>
            <a:bodyPr rtlCol="0" anchor="ctr"/>
            <a:lstStyle/>
            <a:p>
              <a:endParaRPr lang="en-US" sz="2400"/>
            </a:p>
          </p:txBody>
        </p:sp>
        <p:sp>
          <p:nvSpPr>
            <p:cNvPr id="1640" name="Freeform 1639">
              <a:extLst>
                <a:ext uri="{FF2B5EF4-FFF2-40B4-BE49-F238E27FC236}">
                  <a16:creationId xmlns:a16="http://schemas.microsoft.com/office/drawing/2014/main" id="{12E20606-25AB-BD4E-F0C8-2D17C288868F}"/>
                </a:ext>
              </a:extLst>
            </p:cNvPr>
            <p:cNvSpPr/>
            <p:nvPr/>
          </p:nvSpPr>
          <p:spPr>
            <a:xfrm>
              <a:off x="29571645"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DB1"/>
            </a:solidFill>
            <a:ln w="9324" cap="flat">
              <a:noFill/>
              <a:prstDash val="solid"/>
              <a:round/>
            </a:ln>
          </p:spPr>
          <p:txBody>
            <a:bodyPr rtlCol="0" anchor="ctr"/>
            <a:lstStyle/>
            <a:p>
              <a:endParaRPr lang="en-US" sz="2400"/>
            </a:p>
          </p:txBody>
        </p:sp>
        <p:sp>
          <p:nvSpPr>
            <p:cNvPr id="1641" name="Freeform 1640">
              <a:extLst>
                <a:ext uri="{FF2B5EF4-FFF2-40B4-BE49-F238E27FC236}">
                  <a16:creationId xmlns:a16="http://schemas.microsoft.com/office/drawing/2014/main" id="{AC40230F-C007-D550-DFAE-46AF01FC99A0}"/>
                </a:ext>
              </a:extLst>
            </p:cNvPr>
            <p:cNvSpPr/>
            <p:nvPr/>
          </p:nvSpPr>
          <p:spPr>
            <a:xfrm>
              <a:off x="29604108"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FB3"/>
            </a:solidFill>
            <a:ln w="9324" cap="flat">
              <a:noFill/>
              <a:prstDash val="solid"/>
              <a:round/>
            </a:ln>
          </p:spPr>
          <p:txBody>
            <a:bodyPr rtlCol="0" anchor="ctr"/>
            <a:lstStyle/>
            <a:p>
              <a:endParaRPr lang="en-US" sz="2400"/>
            </a:p>
          </p:txBody>
        </p:sp>
        <p:sp>
          <p:nvSpPr>
            <p:cNvPr id="1642" name="Freeform 1641">
              <a:extLst>
                <a:ext uri="{FF2B5EF4-FFF2-40B4-BE49-F238E27FC236}">
                  <a16:creationId xmlns:a16="http://schemas.microsoft.com/office/drawing/2014/main" id="{CFE1122C-BFA1-585F-BBD7-842743C02639}"/>
                </a:ext>
              </a:extLst>
            </p:cNvPr>
            <p:cNvSpPr/>
            <p:nvPr/>
          </p:nvSpPr>
          <p:spPr>
            <a:xfrm>
              <a:off x="29636570"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DB1"/>
            </a:solidFill>
            <a:ln w="9324" cap="flat">
              <a:noFill/>
              <a:prstDash val="solid"/>
              <a:round/>
            </a:ln>
          </p:spPr>
          <p:txBody>
            <a:bodyPr rtlCol="0" anchor="ctr"/>
            <a:lstStyle/>
            <a:p>
              <a:endParaRPr lang="en-US" sz="2400"/>
            </a:p>
          </p:txBody>
        </p:sp>
        <p:sp>
          <p:nvSpPr>
            <p:cNvPr id="1643" name="Freeform 1642">
              <a:extLst>
                <a:ext uri="{FF2B5EF4-FFF2-40B4-BE49-F238E27FC236}">
                  <a16:creationId xmlns:a16="http://schemas.microsoft.com/office/drawing/2014/main" id="{8F2C56D2-3A51-A1B6-F58C-5F0182F9E8BA}"/>
                </a:ext>
              </a:extLst>
            </p:cNvPr>
            <p:cNvSpPr/>
            <p:nvPr/>
          </p:nvSpPr>
          <p:spPr>
            <a:xfrm>
              <a:off x="29669033"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9AA"/>
            </a:solidFill>
            <a:ln w="9324" cap="flat">
              <a:noFill/>
              <a:prstDash val="solid"/>
              <a:round/>
            </a:ln>
          </p:spPr>
          <p:txBody>
            <a:bodyPr rtlCol="0" anchor="ctr"/>
            <a:lstStyle/>
            <a:p>
              <a:endParaRPr lang="en-US" sz="2400"/>
            </a:p>
          </p:txBody>
        </p:sp>
        <p:sp>
          <p:nvSpPr>
            <p:cNvPr id="1644" name="Freeform 1643">
              <a:extLst>
                <a:ext uri="{FF2B5EF4-FFF2-40B4-BE49-F238E27FC236}">
                  <a16:creationId xmlns:a16="http://schemas.microsoft.com/office/drawing/2014/main" id="{BEADB490-C087-2420-A2C6-2F3CC466183A}"/>
                </a:ext>
              </a:extLst>
            </p:cNvPr>
            <p:cNvSpPr/>
            <p:nvPr/>
          </p:nvSpPr>
          <p:spPr>
            <a:xfrm>
              <a:off x="29701496" y="20565698"/>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7C6A6"/>
            </a:solidFill>
            <a:ln w="9324" cap="flat">
              <a:noFill/>
              <a:prstDash val="solid"/>
              <a:round/>
            </a:ln>
          </p:spPr>
          <p:txBody>
            <a:bodyPr rtlCol="0" anchor="ctr"/>
            <a:lstStyle/>
            <a:p>
              <a:endParaRPr lang="en-US" sz="2400"/>
            </a:p>
          </p:txBody>
        </p:sp>
        <p:sp>
          <p:nvSpPr>
            <p:cNvPr id="1645" name="Freeform 1644">
              <a:extLst>
                <a:ext uri="{FF2B5EF4-FFF2-40B4-BE49-F238E27FC236}">
                  <a16:creationId xmlns:a16="http://schemas.microsoft.com/office/drawing/2014/main" id="{48EEA5E7-98B0-1250-75E9-8267E4B7FA86}"/>
                </a:ext>
              </a:extLst>
            </p:cNvPr>
            <p:cNvSpPr/>
            <p:nvPr/>
          </p:nvSpPr>
          <p:spPr>
            <a:xfrm>
              <a:off x="29733963" y="20565698"/>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6C19F"/>
            </a:solidFill>
            <a:ln w="9324" cap="flat">
              <a:noFill/>
              <a:prstDash val="solid"/>
              <a:round/>
            </a:ln>
          </p:spPr>
          <p:txBody>
            <a:bodyPr rtlCol="0" anchor="ctr"/>
            <a:lstStyle/>
            <a:p>
              <a:endParaRPr lang="en-US" sz="2400"/>
            </a:p>
          </p:txBody>
        </p:sp>
        <p:sp>
          <p:nvSpPr>
            <p:cNvPr id="1646" name="Freeform 1645">
              <a:extLst>
                <a:ext uri="{FF2B5EF4-FFF2-40B4-BE49-F238E27FC236}">
                  <a16:creationId xmlns:a16="http://schemas.microsoft.com/office/drawing/2014/main" id="{B82ACDA9-5C3D-1990-E56A-DEE7CD508C7A}"/>
                </a:ext>
              </a:extLst>
            </p:cNvPr>
            <p:cNvSpPr/>
            <p:nvPr/>
          </p:nvSpPr>
          <p:spPr>
            <a:xfrm>
              <a:off x="28792543"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1647" name="Freeform 1646">
              <a:extLst>
                <a:ext uri="{FF2B5EF4-FFF2-40B4-BE49-F238E27FC236}">
                  <a16:creationId xmlns:a16="http://schemas.microsoft.com/office/drawing/2014/main" id="{C9883483-1562-18C8-F541-D2E24DA59774}"/>
                </a:ext>
              </a:extLst>
            </p:cNvPr>
            <p:cNvSpPr/>
            <p:nvPr/>
          </p:nvSpPr>
          <p:spPr>
            <a:xfrm>
              <a:off x="28825005"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1648" name="Freeform 1647">
              <a:extLst>
                <a:ext uri="{FF2B5EF4-FFF2-40B4-BE49-F238E27FC236}">
                  <a16:creationId xmlns:a16="http://schemas.microsoft.com/office/drawing/2014/main" id="{575721A9-96AF-895F-B3E6-9C686C4D7080}"/>
                </a:ext>
              </a:extLst>
            </p:cNvPr>
            <p:cNvSpPr/>
            <p:nvPr/>
          </p:nvSpPr>
          <p:spPr>
            <a:xfrm>
              <a:off x="28857468"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1649" name="Freeform 1648">
              <a:extLst>
                <a:ext uri="{FF2B5EF4-FFF2-40B4-BE49-F238E27FC236}">
                  <a16:creationId xmlns:a16="http://schemas.microsoft.com/office/drawing/2014/main" id="{74623081-000A-45F0-F23D-D7C466664676}"/>
                </a:ext>
              </a:extLst>
            </p:cNvPr>
            <p:cNvSpPr/>
            <p:nvPr/>
          </p:nvSpPr>
          <p:spPr>
            <a:xfrm>
              <a:off x="28889931"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1650" name="Freeform 1649">
              <a:extLst>
                <a:ext uri="{FF2B5EF4-FFF2-40B4-BE49-F238E27FC236}">
                  <a16:creationId xmlns:a16="http://schemas.microsoft.com/office/drawing/2014/main" id="{C885B6CB-DADD-A7CA-24AF-95AF8DA9AA56}"/>
                </a:ext>
              </a:extLst>
            </p:cNvPr>
            <p:cNvSpPr/>
            <p:nvPr/>
          </p:nvSpPr>
          <p:spPr>
            <a:xfrm>
              <a:off x="28922393"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1651" name="Freeform 1650">
              <a:extLst>
                <a:ext uri="{FF2B5EF4-FFF2-40B4-BE49-F238E27FC236}">
                  <a16:creationId xmlns:a16="http://schemas.microsoft.com/office/drawing/2014/main" id="{D0A72810-E75B-462C-3EE6-31873A6196EB}"/>
                </a:ext>
              </a:extLst>
            </p:cNvPr>
            <p:cNvSpPr/>
            <p:nvPr/>
          </p:nvSpPr>
          <p:spPr>
            <a:xfrm>
              <a:off x="28954856"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1652" name="Freeform 1651">
              <a:extLst>
                <a:ext uri="{FF2B5EF4-FFF2-40B4-BE49-F238E27FC236}">
                  <a16:creationId xmlns:a16="http://schemas.microsoft.com/office/drawing/2014/main" id="{77FB9389-612B-A586-2593-B4222054AA7D}"/>
                </a:ext>
              </a:extLst>
            </p:cNvPr>
            <p:cNvSpPr/>
            <p:nvPr/>
          </p:nvSpPr>
          <p:spPr>
            <a:xfrm>
              <a:off x="28987318"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1653" name="Freeform 1652">
              <a:extLst>
                <a:ext uri="{FF2B5EF4-FFF2-40B4-BE49-F238E27FC236}">
                  <a16:creationId xmlns:a16="http://schemas.microsoft.com/office/drawing/2014/main" id="{D4F839B5-F09F-B337-A1F1-DAB665D43153}"/>
                </a:ext>
              </a:extLst>
            </p:cNvPr>
            <p:cNvSpPr/>
            <p:nvPr/>
          </p:nvSpPr>
          <p:spPr>
            <a:xfrm>
              <a:off x="29019781"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1654" name="Freeform 1653">
              <a:extLst>
                <a:ext uri="{FF2B5EF4-FFF2-40B4-BE49-F238E27FC236}">
                  <a16:creationId xmlns:a16="http://schemas.microsoft.com/office/drawing/2014/main" id="{E5C57BCA-7804-7C33-D199-511E29F70E1E}"/>
                </a:ext>
              </a:extLst>
            </p:cNvPr>
            <p:cNvSpPr/>
            <p:nvPr/>
          </p:nvSpPr>
          <p:spPr>
            <a:xfrm>
              <a:off x="2905224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1655" name="Freeform 1654">
              <a:extLst>
                <a:ext uri="{FF2B5EF4-FFF2-40B4-BE49-F238E27FC236}">
                  <a16:creationId xmlns:a16="http://schemas.microsoft.com/office/drawing/2014/main" id="{22E277F4-0559-CA57-8538-4EF661EEF725}"/>
                </a:ext>
              </a:extLst>
            </p:cNvPr>
            <p:cNvSpPr/>
            <p:nvPr/>
          </p:nvSpPr>
          <p:spPr>
            <a:xfrm>
              <a:off x="29084706"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24" cap="flat">
              <a:noFill/>
              <a:prstDash val="solid"/>
              <a:round/>
            </a:ln>
          </p:spPr>
          <p:txBody>
            <a:bodyPr rtlCol="0" anchor="ctr"/>
            <a:lstStyle/>
            <a:p>
              <a:endParaRPr lang="en-US" sz="2400"/>
            </a:p>
          </p:txBody>
        </p:sp>
        <p:sp>
          <p:nvSpPr>
            <p:cNvPr id="1656" name="Freeform 1655">
              <a:extLst>
                <a:ext uri="{FF2B5EF4-FFF2-40B4-BE49-F238E27FC236}">
                  <a16:creationId xmlns:a16="http://schemas.microsoft.com/office/drawing/2014/main" id="{DB18A81A-6A07-F515-D263-69E0368DAE44}"/>
                </a:ext>
              </a:extLst>
            </p:cNvPr>
            <p:cNvSpPr/>
            <p:nvPr/>
          </p:nvSpPr>
          <p:spPr>
            <a:xfrm>
              <a:off x="2911716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1657" name="Freeform 1656">
              <a:extLst>
                <a:ext uri="{FF2B5EF4-FFF2-40B4-BE49-F238E27FC236}">
                  <a16:creationId xmlns:a16="http://schemas.microsoft.com/office/drawing/2014/main" id="{F366B77F-D7CC-6FC5-A983-E47C9625531D}"/>
                </a:ext>
              </a:extLst>
            </p:cNvPr>
            <p:cNvSpPr/>
            <p:nvPr/>
          </p:nvSpPr>
          <p:spPr>
            <a:xfrm>
              <a:off x="29149631"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1658" name="Freeform 1657">
              <a:extLst>
                <a:ext uri="{FF2B5EF4-FFF2-40B4-BE49-F238E27FC236}">
                  <a16:creationId xmlns:a16="http://schemas.microsoft.com/office/drawing/2014/main" id="{AE34CECE-81A0-4088-B5F0-F80CE318195E}"/>
                </a:ext>
              </a:extLst>
            </p:cNvPr>
            <p:cNvSpPr/>
            <p:nvPr/>
          </p:nvSpPr>
          <p:spPr>
            <a:xfrm>
              <a:off x="2918209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33641"/>
            </a:solidFill>
            <a:ln w="9324" cap="flat">
              <a:noFill/>
              <a:prstDash val="solid"/>
              <a:round/>
            </a:ln>
          </p:spPr>
          <p:txBody>
            <a:bodyPr rtlCol="0" anchor="ctr"/>
            <a:lstStyle/>
            <a:p>
              <a:endParaRPr lang="en-US" sz="2400"/>
            </a:p>
          </p:txBody>
        </p:sp>
        <p:sp>
          <p:nvSpPr>
            <p:cNvPr id="1659" name="Freeform 1658">
              <a:extLst>
                <a:ext uri="{FF2B5EF4-FFF2-40B4-BE49-F238E27FC236}">
                  <a16:creationId xmlns:a16="http://schemas.microsoft.com/office/drawing/2014/main" id="{156B3FEA-E6B4-37E7-BCC0-FBC060B148B9}"/>
                </a:ext>
              </a:extLst>
            </p:cNvPr>
            <p:cNvSpPr/>
            <p:nvPr/>
          </p:nvSpPr>
          <p:spPr>
            <a:xfrm>
              <a:off x="2921455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A443E"/>
            </a:solidFill>
            <a:ln w="9324" cap="flat">
              <a:noFill/>
              <a:prstDash val="solid"/>
              <a:round/>
            </a:ln>
          </p:spPr>
          <p:txBody>
            <a:bodyPr rtlCol="0" anchor="ctr"/>
            <a:lstStyle/>
            <a:p>
              <a:endParaRPr lang="en-US" sz="2400"/>
            </a:p>
          </p:txBody>
        </p:sp>
        <p:sp>
          <p:nvSpPr>
            <p:cNvPr id="1660" name="Freeform 1659">
              <a:extLst>
                <a:ext uri="{FF2B5EF4-FFF2-40B4-BE49-F238E27FC236}">
                  <a16:creationId xmlns:a16="http://schemas.microsoft.com/office/drawing/2014/main" id="{A845F59D-9F74-DB42-8C4A-6F54B982F068}"/>
                </a:ext>
              </a:extLst>
            </p:cNvPr>
            <p:cNvSpPr/>
            <p:nvPr/>
          </p:nvSpPr>
          <p:spPr>
            <a:xfrm>
              <a:off x="2924701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43F"/>
            </a:solidFill>
            <a:ln w="9324" cap="flat">
              <a:noFill/>
              <a:prstDash val="solid"/>
              <a:round/>
            </a:ln>
          </p:spPr>
          <p:txBody>
            <a:bodyPr rtlCol="0" anchor="ctr"/>
            <a:lstStyle/>
            <a:p>
              <a:endParaRPr lang="en-US" sz="2400"/>
            </a:p>
          </p:txBody>
        </p:sp>
        <p:sp>
          <p:nvSpPr>
            <p:cNvPr id="1661" name="Freeform 1660">
              <a:extLst>
                <a:ext uri="{FF2B5EF4-FFF2-40B4-BE49-F238E27FC236}">
                  <a16:creationId xmlns:a16="http://schemas.microsoft.com/office/drawing/2014/main" id="{22597C5D-2B06-09B1-D702-43ACA5E415BB}"/>
                </a:ext>
              </a:extLst>
            </p:cNvPr>
            <p:cNvSpPr/>
            <p:nvPr/>
          </p:nvSpPr>
          <p:spPr>
            <a:xfrm>
              <a:off x="2927948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646"/>
            </a:solidFill>
            <a:ln w="9324" cap="flat">
              <a:noFill/>
              <a:prstDash val="solid"/>
              <a:round/>
            </a:ln>
          </p:spPr>
          <p:txBody>
            <a:bodyPr rtlCol="0" anchor="ctr"/>
            <a:lstStyle/>
            <a:p>
              <a:endParaRPr lang="en-US" sz="2400"/>
            </a:p>
          </p:txBody>
        </p:sp>
        <p:sp>
          <p:nvSpPr>
            <p:cNvPr id="1662" name="Freeform 1661">
              <a:extLst>
                <a:ext uri="{FF2B5EF4-FFF2-40B4-BE49-F238E27FC236}">
                  <a16:creationId xmlns:a16="http://schemas.microsoft.com/office/drawing/2014/main" id="{4D3F0E4C-389A-5CED-5654-3713B59C3254}"/>
                </a:ext>
              </a:extLst>
            </p:cNvPr>
            <p:cNvSpPr/>
            <p:nvPr/>
          </p:nvSpPr>
          <p:spPr>
            <a:xfrm>
              <a:off x="2931194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450"/>
            </a:solidFill>
            <a:ln w="9324" cap="flat">
              <a:noFill/>
              <a:prstDash val="solid"/>
              <a:round/>
            </a:ln>
          </p:spPr>
          <p:txBody>
            <a:bodyPr rtlCol="0" anchor="ctr"/>
            <a:lstStyle/>
            <a:p>
              <a:endParaRPr lang="en-US" sz="2400"/>
            </a:p>
          </p:txBody>
        </p:sp>
        <p:sp>
          <p:nvSpPr>
            <p:cNvPr id="1663" name="Freeform 1662">
              <a:extLst>
                <a:ext uri="{FF2B5EF4-FFF2-40B4-BE49-F238E27FC236}">
                  <a16:creationId xmlns:a16="http://schemas.microsoft.com/office/drawing/2014/main" id="{B684C6B5-56D6-C092-EE81-437CDD5A784E}"/>
                </a:ext>
              </a:extLst>
            </p:cNvPr>
            <p:cNvSpPr/>
            <p:nvPr/>
          </p:nvSpPr>
          <p:spPr>
            <a:xfrm>
              <a:off x="2934440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835B"/>
            </a:solidFill>
            <a:ln w="9324" cap="flat">
              <a:noFill/>
              <a:prstDash val="solid"/>
              <a:round/>
            </a:ln>
          </p:spPr>
          <p:txBody>
            <a:bodyPr rtlCol="0" anchor="ctr"/>
            <a:lstStyle/>
            <a:p>
              <a:endParaRPr lang="en-US" sz="2400"/>
            </a:p>
          </p:txBody>
        </p:sp>
        <p:sp>
          <p:nvSpPr>
            <p:cNvPr id="1664" name="Freeform 1663">
              <a:extLst>
                <a:ext uri="{FF2B5EF4-FFF2-40B4-BE49-F238E27FC236}">
                  <a16:creationId xmlns:a16="http://schemas.microsoft.com/office/drawing/2014/main" id="{598CC741-5F01-92EE-EA36-4B9EE4D9FDEA}"/>
                </a:ext>
              </a:extLst>
            </p:cNvPr>
            <p:cNvSpPr/>
            <p:nvPr/>
          </p:nvSpPr>
          <p:spPr>
            <a:xfrm>
              <a:off x="29376870"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269"/>
            </a:solidFill>
            <a:ln w="9324" cap="flat">
              <a:noFill/>
              <a:prstDash val="solid"/>
              <a:round/>
            </a:ln>
          </p:spPr>
          <p:txBody>
            <a:bodyPr rtlCol="0" anchor="ctr"/>
            <a:lstStyle/>
            <a:p>
              <a:endParaRPr lang="en-US" sz="2400"/>
            </a:p>
          </p:txBody>
        </p:sp>
        <p:sp>
          <p:nvSpPr>
            <p:cNvPr id="1665" name="Freeform 1664">
              <a:extLst>
                <a:ext uri="{FF2B5EF4-FFF2-40B4-BE49-F238E27FC236}">
                  <a16:creationId xmlns:a16="http://schemas.microsoft.com/office/drawing/2014/main" id="{6B19E46D-095E-D1FB-DC17-8B6CC0ED1287}"/>
                </a:ext>
              </a:extLst>
            </p:cNvPr>
            <p:cNvSpPr/>
            <p:nvPr/>
          </p:nvSpPr>
          <p:spPr>
            <a:xfrm>
              <a:off x="2940933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178"/>
            </a:solidFill>
            <a:ln w="9324" cap="flat">
              <a:noFill/>
              <a:prstDash val="solid"/>
              <a:round/>
            </a:ln>
          </p:spPr>
          <p:txBody>
            <a:bodyPr rtlCol="0" anchor="ctr"/>
            <a:lstStyle/>
            <a:p>
              <a:endParaRPr lang="en-US" sz="2400"/>
            </a:p>
          </p:txBody>
        </p:sp>
        <p:sp>
          <p:nvSpPr>
            <p:cNvPr id="1666" name="Freeform 1665">
              <a:extLst>
                <a:ext uri="{FF2B5EF4-FFF2-40B4-BE49-F238E27FC236}">
                  <a16:creationId xmlns:a16="http://schemas.microsoft.com/office/drawing/2014/main" id="{BF152EDF-B696-ACD7-A14E-46E74F0A2A29}"/>
                </a:ext>
              </a:extLst>
            </p:cNvPr>
            <p:cNvSpPr/>
            <p:nvPr/>
          </p:nvSpPr>
          <p:spPr>
            <a:xfrm>
              <a:off x="29441795"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089"/>
            </a:solidFill>
            <a:ln w="9324" cap="flat">
              <a:noFill/>
              <a:prstDash val="solid"/>
              <a:round/>
            </a:ln>
          </p:spPr>
          <p:txBody>
            <a:bodyPr rtlCol="0" anchor="ctr"/>
            <a:lstStyle/>
            <a:p>
              <a:endParaRPr lang="en-US" sz="2400"/>
            </a:p>
          </p:txBody>
        </p:sp>
        <p:sp>
          <p:nvSpPr>
            <p:cNvPr id="1667" name="Freeform 1666">
              <a:extLst>
                <a:ext uri="{FF2B5EF4-FFF2-40B4-BE49-F238E27FC236}">
                  <a16:creationId xmlns:a16="http://schemas.microsoft.com/office/drawing/2014/main" id="{A42F8813-5857-F3AA-B680-E96B79FCFF75}"/>
                </a:ext>
              </a:extLst>
            </p:cNvPr>
            <p:cNvSpPr/>
            <p:nvPr/>
          </p:nvSpPr>
          <p:spPr>
            <a:xfrm>
              <a:off x="2947425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E9B"/>
            </a:solidFill>
            <a:ln w="9324" cap="flat">
              <a:noFill/>
              <a:prstDash val="solid"/>
              <a:round/>
            </a:ln>
          </p:spPr>
          <p:txBody>
            <a:bodyPr rtlCol="0" anchor="ctr"/>
            <a:lstStyle/>
            <a:p>
              <a:endParaRPr lang="en-US" sz="2400"/>
            </a:p>
          </p:txBody>
        </p:sp>
        <p:sp>
          <p:nvSpPr>
            <p:cNvPr id="1668" name="Freeform 1667">
              <a:extLst>
                <a:ext uri="{FF2B5EF4-FFF2-40B4-BE49-F238E27FC236}">
                  <a16:creationId xmlns:a16="http://schemas.microsoft.com/office/drawing/2014/main" id="{0A500C4D-8AB9-EC48-60E1-0358D3EB7BEA}"/>
                </a:ext>
              </a:extLst>
            </p:cNvPr>
            <p:cNvSpPr/>
            <p:nvPr/>
          </p:nvSpPr>
          <p:spPr>
            <a:xfrm>
              <a:off x="29506720"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9AA"/>
            </a:solidFill>
            <a:ln w="9324" cap="flat">
              <a:noFill/>
              <a:prstDash val="solid"/>
              <a:round/>
            </a:ln>
          </p:spPr>
          <p:txBody>
            <a:bodyPr rtlCol="0" anchor="ctr"/>
            <a:lstStyle/>
            <a:p>
              <a:endParaRPr lang="en-US" sz="2400"/>
            </a:p>
          </p:txBody>
        </p:sp>
        <p:sp>
          <p:nvSpPr>
            <p:cNvPr id="1669" name="Freeform 1668">
              <a:extLst>
                <a:ext uri="{FF2B5EF4-FFF2-40B4-BE49-F238E27FC236}">
                  <a16:creationId xmlns:a16="http://schemas.microsoft.com/office/drawing/2014/main" id="{4566E0C7-74FB-537F-4C48-DE8C60C481A6}"/>
                </a:ext>
              </a:extLst>
            </p:cNvPr>
            <p:cNvSpPr/>
            <p:nvPr/>
          </p:nvSpPr>
          <p:spPr>
            <a:xfrm>
              <a:off x="29539183"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9E5D4"/>
            </a:solidFill>
            <a:ln w="9324" cap="flat">
              <a:noFill/>
              <a:prstDash val="solid"/>
              <a:round/>
            </a:ln>
          </p:spPr>
          <p:txBody>
            <a:bodyPr rtlCol="0" anchor="ctr"/>
            <a:lstStyle/>
            <a:p>
              <a:endParaRPr lang="en-US" sz="2400"/>
            </a:p>
          </p:txBody>
        </p:sp>
        <p:sp>
          <p:nvSpPr>
            <p:cNvPr id="1670" name="Freeform 1669">
              <a:extLst>
                <a:ext uri="{FF2B5EF4-FFF2-40B4-BE49-F238E27FC236}">
                  <a16:creationId xmlns:a16="http://schemas.microsoft.com/office/drawing/2014/main" id="{69C4C0D4-E9FD-ED45-47CA-89CFB26BDEAF}"/>
                </a:ext>
              </a:extLst>
            </p:cNvPr>
            <p:cNvSpPr/>
            <p:nvPr/>
          </p:nvSpPr>
          <p:spPr>
            <a:xfrm>
              <a:off x="29571645"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8D8"/>
            </a:solidFill>
            <a:ln w="9324" cap="flat">
              <a:noFill/>
              <a:prstDash val="solid"/>
              <a:round/>
            </a:ln>
          </p:spPr>
          <p:txBody>
            <a:bodyPr rtlCol="0" anchor="ctr"/>
            <a:lstStyle/>
            <a:p>
              <a:endParaRPr lang="en-US" sz="2400"/>
            </a:p>
          </p:txBody>
        </p:sp>
        <p:sp>
          <p:nvSpPr>
            <p:cNvPr id="1671" name="Freeform 1670">
              <a:extLst>
                <a:ext uri="{FF2B5EF4-FFF2-40B4-BE49-F238E27FC236}">
                  <a16:creationId xmlns:a16="http://schemas.microsoft.com/office/drawing/2014/main" id="{63144190-5E0E-C88F-4762-73FB35332A58}"/>
                </a:ext>
              </a:extLst>
            </p:cNvPr>
            <p:cNvSpPr/>
            <p:nvPr/>
          </p:nvSpPr>
          <p:spPr>
            <a:xfrm>
              <a:off x="29604108"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8D8"/>
            </a:solidFill>
            <a:ln w="9324" cap="flat">
              <a:noFill/>
              <a:prstDash val="solid"/>
              <a:round/>
            </a:ln>
          </p:spPr>
          <p:txBody>
            <a:bodyPr rtlCol="0" anchor="ctr"/>
            <a:lstStyle/>
            <a:p>
              <a:endParaRPr lang="en-US" sz="2400"/>
            </a:p>
          </p:txBody>
        </p:sp>
        <p:sp>
          <p:nvSpPr>
            <p:cNvPr id="1672" name="Freeform 1671">
              <a:extLst>
                <a:ext uri="{FF2B5EF4-FFF2-40B4-BE49-F238E27FC236}">
                  <a16:creationId xmlns:a16="http://schemas.microsoft.com/office/drawing/2014/main" id="{4B745CE3-A758-0D46-6994-7764680EA69A}"/>
                </a:ext>
              </a:extLst>
            </p:cNvPr>
            <p:cNvSpPr/>
            <p:nvPr/>
          </p:nvSpPr>
          <p:spPr>
            <a:xfrm>
              <a:off x="29636570"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6D6"/>
            </a:solidFill>
            <a:ln w="9324" cap="flat">
              <a:noFill/>
              <a:prstDash val="solid"/>
              <a:round/>
            </a:ln>
          </p:spPr>
          <p:txBody>
            <a:bodyPr rtlCol="0" anchor="ctr"/>
            <a:lstStyle/>
            <a:p>
              <a:endParaRPr lang="en-US" sz="2400"/>
            </a:p>
          </p:txBody>
        </p:sp>
        <p:sp>
          <p:nvSpPr>
            <p:cNvPr id="1673" name="Freeform 1672">
              <a:extLst>
                <a:ext uri="{FF2B5EF4-FFF2-40B4-BE49-F238E27FC236}">
                  <a16:creationId xmlns:a16="http://schemas.microsoft.com/office/drawing/2014/main" id="{BA236992-0000-45BC-668C-799EAC4D18AA}"/>
                </a:ext>
              </a:extLst>
            </p:cNvPr>
            <p:cNvSpPr/>
            <p:nvPr/>
          </p:nvSpPr>
          <p:spPr>
            <a:xfrm>
              <a:off x="29669033"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D0B5"/>
            </a:solidFill>
            <a:ln w="9324" cap="flat">
              <a:noFill/>
              <a:prstDash val="solid"/>
              <a:round/>
            </a:ln>
          </p:spPr>
          <p:txBody>
            <a:bodyPr rtlCol="0" anchor="ctr"/>
            <a:lstStyle/>
            <a:p>
              <a:endParaRPr lang="en-US" sz="2400"/>
            </a:p>
          </p:txBody>
        </p:sp>
        <p:sp>
          <p:nvSpPr>
            <p:cNvPr id="1674" name="Freeform 1673">
              <a:extLst>
                <a:ext uri="{FF2B5EF4-FFF2-40B4-BE49-F238E27FC236}">
                  <a16:creationId xmlns:a16="http://schemas.microsoft.com/office/drawing/2014/main" id="{406362CB-722A-F014-C751-42E65FAFDF8D}"/>
                </a:ext>
              </a:extLst>
            </p:cNvPr>
            <p:cNvSpPr/>
            <p:nvPr/>
          </p:nvSpPr>
          <p:spPr>
            <a:xfrm>
              <a:off x="29701496" y="20598346"/>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7CDB1"/>
            </a:solidFill>
            <a:ln w="9324" cap="flat">
              <a:noFill/>
              <a:prstDash val="solid"/>
              <a:round/>
            </a:ln>
          </p:spPr>
          <p:txBody>
            <a:bodyPr rtlCol="0" anchor="ctr"/>
            <a:lstStyle/>
            <a:p>
              <a:endParaRPr lang="en-US" sz="2400"/>
            </a:p>
          </p:txBody>
        </p:sp>
        <p:sp>
          <p:nvSpPr>
            <p:cNvPr id="1675" name="Freeform 1674">
              <a:extLst>
                <a:ext uri="{FF2B5EF4-FFF2-40B4-BE49-F238E27FC236}">
                  <a16:creationId xmlns:a16="http://schemas.microsoft.com/office/drawing/2014/main" id="{B4BC167E-2FB8-40A7-F665-8C2E9A6937D0}"/>
                </a:ext>
              </a:extLst>
            </p:cNvPr>
            <p:cNvSpPr/>
            <p:nvPr/>
          </p:nvSpPr>
          <p:spPr>
            <a:xfrm>
              <a:off x="29733963" y="20598346"/>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7C9AA"/>
            </a:solidFill>
            <a:ln w="9324" cap="flat">
              <a:noFill/>
              <a:prstDash val="solid"/>
              <a:round/>
            </a:ln>
          </p:spPr>
          <p:txBody>
            <a:bodyPr rtlCol="0" anchor="ctr"/>
            <a:lstStyle/>
            <a:p>
              <a:endParaRPr lang="en-US" sz="2400"/>
            </a:p>
          </p:txBody>
        </p:sp>
        <p:sp>
          <p:nvSpPr>
            <p:cNvPr id="1676" name="Freeform 1675">
              <a:extLst>
                <a:ext uri="{FF2B5EF4-FFF2-40B4-BE49-F238E27FC236}">
                  <a16:creationId xmlns:a16="http://schemas.microsoft.com/office/drawing/2014/main" id="{72A2698D-EF6E-F20A-349A-D819DD6CC17C}"/>
                </a:ext>
              </a:extLst>
            </p:cNvPr>
            <p:cNvSpPr/>
            <p:nvPr/>
          </p:nvSpPr>
          <p:spPr>
            <a:xfrm>
              <a:off x="28792543"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677" name="Freeform 1676">
              <a:extLst>
                <a:ext uri="{FF2B5EF4-FFF2-40B4-BE49-F238E27FC236}">
                  <a16:creationId xmlns:a16="http://schemas.microsoft.com/office/drawing/2014/main" id="{5B81FFC9-9C34-FD93-A4FB-95C381341366}"/>
                </a:ext>
              </a:extLst>
            </p:cNvPr>
            <p:cNvSpPr/>
            <p:nvPr/>
          </p:nvSpPr>
          <p:spPr>
            <a:xfrm>
              <a:off x="28825005"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678" name="Freeform 1677">
              <a:extLst>
                <a:ext uri="{FF2B5EF4-FFF2-40B4-BE49-F238E27FC236}">
                  <a16:creationId xmlns:a16="http://schemas.microsoft.com/office/drawing/2014/main" id="{4FC8E297-4552-B79D-98E9-EB4C531B3CEA}"/>
                </a:ext>
              </a:extLst>
            </p:cNvPr>
            <p:cNvSpPr/>
            <p:nvPr/>
          </p:nvSpPr>
          <p:spPr>
            <a:xfrm>
              <a:off x="28857468"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679" name="Freeform 1678">
              <a:extLst>
                <a:ext uri="{FF2B5EF4-FFF2-40B4-BE49-F238E27FC236}">
                  <a16:creationId xmlns:a16="http://schemas.microsoft.com/office/drawing/2014/main" id="{C9082946-A6E8-1E89-0ACB-600A90513B64}"/>
                </a:ext>
              </a:extLst>
            </p:cNvPr>
            <p:cNvSpPr/>
            <p:nvPr/>
          </p:nvSpPr>
          <p:spPr>
            <a:xfrm>
              <a:off x="28889931"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1680" name="Freeform 1679">
              <a:extLst>
                <a:ext uri="{FF2B5EF4-FFF2-40B4-BE49-F238E27FC236}">
                  <a16:creationId xmlns:a16="http://schemas.microsoft.com/office/drawing/2014/main" id="{9C6C07E1-FE71-B52E-8754-FF9AABEC6DEC}"/>
                </a:ext>
              </a:extLst>
            </p:cNvPr>
            <p:cNvSpPr/>
            <p:nvPr/>
          </p:nvSpPr>
          <p:spPr>
            <a:xfrm>
              <a:off x="28922393"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1681" name="Freeform 1680">
              <a:extLst>
                <a:ext uri="{FF2B5EF4-FFF2-40B4-BE49-F238E27FC236}">
                  <a16:creationId xmlns:a16="http://schemas.microsoft.com/office/drawing/2014/main" id="{7F305745-7E35-1F86-770C-E867B5F287A5}"/>
                </a:ext>
              </a:extLst>
            </p:cNvPr>
            <p:cNvSpPr/>
            <p:nvPr/>
          </p:nvSpPr>
          <p:spPr>
            <a:xfrm>
              <a:off x="28954856"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682" name="Freeform 1681">
              <a:extLst>
                <a:ext uri="{FF2B5EF4-FFF2-40B4-BE49-F238E27FC236}">
                  <a16:creationId xmlns:a16="http://schemas.microsoft.com/office/drawing/2014/main" id="{6EDF1D36-4567-2A72-154C-D44EEF79CB4C}"/>
                </a:ext>
              </a:extLst>
            </p:cNvPr>
            <p:cNvSpPr/>
            <p:nvPr/>
          </p:nvSpPr>
          <p:spPr>
            <a:xfrm>
              <a:off x="28987318"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1683" name="Freeform 1682">
              <a:extLst>
                <a:ext uri="{FF2B5EF4-FFF2-40B4-BE49-F238E27FC236}">
                  <a16:creationId xmlns:a16="http://schemas.microsoft.com/office/drawing/2014/main" id="{CCC37E3B-CCD8-F391-A92C-B59F19F3FE82}"/>
                </a:ext>
              </a:extLst>
            </p:cNvPr>
            <p:cNvSpPr/>
            <p:nvPr/>
          </p:nvSpPr>
          <p:spPr>
            <a:xfrm>
              <a:off x="29019781"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1684" name="Freeform 1683">
              <a:extLst>
                <a:ext uri="{FF2B5EF4-FFF2-40B4-BE49-F238E27FC236}">
                  <a16:creationId xmlns:a16="http://schemas.microsoft.com/office/drawing/2014/main" id="{F6E88D72-902D-D433-8FC8-A4568C46CFB7}"/>
                </a:ext>
              </a:extLst>
            </p:cNvPr>
            <p:cNvSpPr/>
            <p:nvPr/>
          </p:nvSpPr>
          <p:spPr>
            <a:xfrm>
              <a:off x="2905224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1685" name="Freeform 1684">
              <a:extLst>
                <a:ext uri="{FF2B5EF4-FFF2-40B4-BE49-F238E27FC236}">
                  <a16:creationId xmlns:a16="http://schemas.microsoft.com/office/drawing/2014/main" id="{54BBB61C-F0B6-3AA8-456A-4B0BAC5A94C1}"/>
                </a:ext>
              </a:extLst>
            </p:cNvPr>
            <p:cNvSpPr/>
            <p:nvPr/>
          </p:nvSpPr>
          <p:spPr>
            <a:xfrm>
              <a:off x="29084706"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24" cap="flat">
              <a:noFill/>
              <a:prstDash val="solid"/>
              <a:round/>
            </a:ln>
          </p:spPr>
          <p:txBody>
            <a:bodyPr rtlCol="0" anchor="ctr"/>
            <a:lstStyle/>
            <a:p>
              <a:endParaRPr lang="en-US" sz="2400"/>
            </a:p>
          </p:txBody>
        </p:sp>
        <p:sp>
          <p:nvSpPr>
            <p:cNvPr id="1686" name="Freeform 1685">
              <a:extLst>
                <a:ext uri="{FF2B5EF4-FFF2-40B4-BE49-F238E27FC236}">
                  <a16:creationId xmlns:a16="http://schemas.microsoft.com/office/drawing/2014/main" id="{5AE272FF-4A16-7E3C-EE81-FCB9A8FF8E20}"/>
                </a:ext>
              </a:extLst>
            </p:cNvPr>
            <p:cNvSpPr/>
            <p:nvPr/>
          </p:nvSpPr>
          <p:spPr>
            <a:xfrm>
              <a:off x="2911716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1687" name="Freeform 1686">
              <a:extLst>
                <a:ext uri="{FF2B5EF4-FFF2-40B4-BE49-F238E27FC236}">
                  <a16:creationId xmlns:a16="http://schemas.microsoft.com/office/drawing/2014/main" id="{7FAE9887-0763-0EBC-C2D4-990C96F920BF}"/>
                </a:ext>
              </a:extLst>
            </p:cNvPr>
            <p:cNvSpPr/>
            <p:nvPr/>
          </p:nvSpPr>
          <p:spPr>
            <a:xfrm>
              <a:off x="29149631"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24" cap="flat">
              <a:noFill/>
              <a:prstDash val="solid"/>
              <a:round/>
            </a:ln>
          </p:spPr>
          <p:txBody>
            <a:bodyPr rtlCol="0" anchor="ctr"/>
            <a:lstStyle/>
            <a:p>
              <a:endParaRPr lang="en-US" sz="2400"/>
            </a:p>
          </p:txBody>
        </p:sp>
        <p:sp>
          <p:nvSpPr>
            <p:cNvPr id="1688" name="Freeform 1687">
              <a:extLst>
                <a:ext uri="{FF2B5EF4-FFF2-40B4-BE49-F238E27FC236}">
                  <a16:creationId xmlns:a16="http://schemas.microsoft.com/office/drawing/2014/main" id="{6D356817-BC89-BB76-BFB2-D186544CBA28}"/>
                </a:ext>
              </a:extLst>
            </p:cNvPr>
            <p:cNvSpPr/>
            <p:nvPr/>
          </p:nvSpPr>
          <p:spPr>
            <a:xfrm>
              <a:off x="2918209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53940"/>
            </a:solidFill>
            <a:ln w="9324" cap="flat">
              <a:noFill/>
              <a:prstDash val="solid"/>
              <a:round/>
            </a:ln>
          </p:spPr>
          <p:txBody>
            <a:bodyPr rtlCol="0" anchor="ctr"/>
            <a:lstStyle/>
            <a:p>
              <a:endParaRPr lang="en-US" sz="2400"/>
            </a:p>
          </p:txBody>
        </p:sp>
        <p:sp>
          <p:nvSpPr>
            <p:cNvPr id="1689" name="Freeform 1688">
              <a:extLst>
                <a:ext uri="{FF2B5EF4-FFF2-40B4-BE49-F238E27FC236}">
                  <a16:creationId xmlns:a16="http://schemas.microsoft.com/office/drawing/2014/main" id="{A85553EE-4780-586A-585E-E3D28E152EBB}"/>
                </a:ext>
              </a:extLst>
            </p:cNvPr>
            <p:cNvSpPr/>
            <p:nvPr/>
          </p:nvSpPr>
          <p:spPr>
            <a:xfrm>
              <a:off x="2921455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83E"/>
            </a:solidFill>
            <a:ln w="9324" cap="flat">
              <a:noFill/>
              <a:prstDash val="solid"/>
              <a:round/>
            </a:ln>
          </p:spPr>
          <p:txBody>
            <a:bodyPr rtlCol="0" anchor="ctr"/>
            <a:lstStyle/>
            <a:p>
              <a:endParaRPr lang="en-US" sz="2400"/>
            </a:p>
          </p:txBody>
        </p:sp>
        <p:sp>
          <p:nvSpPr>
            <p:cNvPr id="1690" name="Freeform 1689">
              <a:extLst>
                <a:ext uri="{FF2B5EF4-FFF2-40B4-BE49-F238E27FC236}">
                  <a16:creationId xmlns:a16="http://schemas.microsoft.com/office/drawing/2014/main" id="{D589781C-8CFE-4B44-16F8-9FC02A51D4C0}"/>
                </a:ext>
              </a:extLst>
            </p:cNvPr>
            <p:cNvSpPr/>
            <p:nvPr/>
          </p:nvSpPr>
          <p:spPr>
            <a:xfrm>
              <a:off x="2924701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24" cap="flat">
              <a:noFill/>
              <a:prstDash val="solid"/>
              <a:round/>
            </a:ln>
          </p:spPr>
          <p:txBody>
            <a:bodyPr rtlCol="0" anchor="ctr"/>
            <a:lstStyle/>
            <a:p>
              <a:endParaRPr lang="en-US" sz="2400"/>
            </a:p>
          </p:txBody>
        </p:sp>
        <p:sp>
          <p:nvSpPr>
            <p:cNvPr id="1691" name="Freeform 1690">
              <a:extLst>
                <a:ext uri="{FF2B5EF4-FFF2-40B4-BE49-F238E27FC236}">
                  <a16:creationId xmlns:a16="http://schemas.microsoft.com/office/drawing/2014/main" id="{7F7EBCB1-6915-D424-0190-5D14B3AB004C}"/>
                </a:ext>
              </a:extLst>
            </p:cNvPr>
            <p:cNvSpPr/>
            <p:nvPr/>
          </p:nvSpPr>
          <p:spPr>
            <a:xfrm>
              <a:off x="2927948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948"/>
            </a:solidFill>
            <a:ln w="9324" cap="flat">
              <a:noFill/>
              <a:prstDash val="solid"/>
              <a:round/>
            </a:ln>
          </p:spPr>
          <p:txBody>
            <a:bodyPr rtlCol="0" anchor="ctr"/>
            <a:lstStyle/>
            <a:p>
              <a:endParaRPr lang="en-US" sz="2400"/>
            </a:p>
          </p:txBody>
        </p:sp>
        <p:sp>
          <p:nvSpPr>
            <p:cNvPr id="1692" name="Freeform 1691">
              <a:extLst>
                <a:ext uri="{FF2B5EF4-FFF2-40B4-BE49-F238E27FC236}">
                  <a16:creationId xmlns:a16="http://schemas.microsoft.com/office/drawing/2014/main" id="{3532732A-7091-426D-9045-A503237A1594}"/>
                </a:ext>
              </a:extLst>
            </p:cNvPr>
            <p:cNvSpPr/>
            <p:nvPr/>
          </p:nvSpPr>
          <p:spPr>
            <a:xfrm>
              <a:off x="2931194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852"/>
            </a:solidFill>
            <a:ln w="9324" cap="flat">
              <a:noFill/>
              <a:prstDash val="solid"/>
              <a:round/>
            </a:ln>
          </p:spPr>
          <p:txBody>
            <a:bodyPr rtlCol="0" anchor="ctr"/>
            <a:lstStyle/>
            <a:p>
              <a:endParaRPr lang="en-US" sz="2400"/>
            </a:p>
          </p:txBody>
        </p:sp>
        <p:sp>
          <p:nvSpPr>
            <p:cNvPr id="1693" name="Freeform 1692">
              <a:extLst>
                <a:ext uri="{FF2B5EF4-FFF2-40B4-BE49-F238E27FC236}">
                  <a16:creationId xmlns:a16="http://schemas.microsoft.com/office/drawing/2014/main" id="{5B47EC17-E138-A8CA-73C3-63685C25D088}"/>
                </a:ext>
              </a:extLst>
            </p:cNvPr>
            <p:cNvSpPr/>
            <p:nvPr/>
          </p:nvSpPr>
          <p:spPr>
            <a:xfrm>
              <a:off x="2934440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860"/>
            </a:solidFill>
            <a:ln w="9324" cap="flat">
              <a:noFill/>
              <a:prstDash val="solid"/>
              <a:round/>
            </a:ln>
          </p:spPr>
          <p:txBody>
            <a:bodyPr rtlCol="0" anchor="ctr"/>
            <a:lstStyle/>
            <a:p>
              <a:endParaRPr lang="en-US" sz="2400"/>
            </a:p>
          </p:txBody>
        </p:sp>
        <p:sp>
          <p:nvSpPr>
            <p:cNvPr id="1694" name="Freeform 1693">
              <a:extLst>
                <a:ext uri="{FF2B5EF4-FFF2-40B4-BE49-F238E27FC236}">
                  <a16:creationId xmlns:a16="http://schemas.microsoft.com/office/drawing/2014/main" id="{42480CA6-59C8-BF02-8F40-C6BFC3BB1975}"/>
                </a:ext>
              </a:extLst>
            </p:cNvPr>
            <p:cNvSpPr/>
            <p:nvPr/>
          </p:nvSpPr>
          <p:spPr>
            <a:xfrm>
              <a:off x="29376870"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66C"/>
            </a:solidFill>
            <a:ln w="9324" cap="flat">
              <a:noFill/>
              <a:prstDash val="solid"/>
              <a:round/>
            </a:ln>
          </p:spPr>
          <p:txBody>
            <a:bodyPr rtlCol="0" anchor="ctr"/>
            <a:lstStyle/>
            <a:p>
              <a:endParaRPr lang="en-US" sz="2400"/>
            </a:p>
          </p:txBody>
        </p:sp>
        <p:sp>
          <p:nvSpPr>
            <p:cNvPr id="1695" name="Freeform 1694">
              <a:extLst>
                <a:ext uri="{FF2B5EF4-FFF2-40B4-BE49-F238E27FC236}">
                  <a16:creationId xmlns:a16="http://schemas.microsoft.com/office/drawing/2014/main" id="{3C3CB6D8-03FB-9E28-28A9-4296F7EE3E37}"/>
                </a:ext>
              </a:extLst>
            </p:cNvPr>
            <p:cNvSpPr/>
            <p:nvPr/>
          </p:nvSpPr>
          <p:spPr>
            <a:xfrm>
              <a:off x="2940933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47C"/>
            </a:solidFill>
            <a:ln w="9324" cap="flat">
              <a:noFill/>
              <a:prstDash val="solid"/>
              <a:round/>
            </a:ln>
          </p:spPr>
          <p:txBody>
            <a:bodyPr rtlCol="0" anchor="ctr"/>
            <a:lstStyle/>
            <a:p>
              <a:endParaRPr lang="en-US" sz="2400"/>
            </a:p>
          </p:txBody>
        </p:sp>
        <p:sp>
          <p:nvSpPr>
            <p:cNvPr id="1696" name="Freeform 1695">
              <a:extLst>
                <a:ext uri="{FF2B5EF4-FFF2-40B4-BE49-F238E27FC236}">
                  <a16:creationId xmlns:a16="http://schemas.microsoft.com/office/drawing/2014/main" id="{66DBDF76-91E8-235C-4F13-23CEB76AEFB9}"/>
                </a:ext>
              </a:extLst>
            </p:cNvPr>
            <p:cNvSpPr/>
            <p:nvPr/>
          </p:nvSpPr>
          <p:spPr>
            <a:xfrm>
              <a:off x="29441795"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38D"/>
            </a:solidFill>
            <a:ln w="9324" cap="flat">
              <a:noFill/>
              <a:prstDash val="solid"/>
              <a:round/>
            </a:ln>
          </p:spPr>
          <p:txBody>
            <a:bodyPr rtlCol="0" anchor="ctr"/>
            <a:lstStyle/>
            <a:p>
              <a:endParaRPr lang="en-US" sz="2400"/>
            </a:p>
          </p:txBody>
        </p:sp>
        <p:sp>
          <p:nvSpPr>
            <p:cNvPr id="1697" name="Freeform 1696">
              <a:extLst>
                <a:ext uri="{FF2B5EF4-FFF2-40B4-BE49-F238E27FC236}">
                  <a16:creationId xmlns:a16="http://schemas.microsoft.com/office/drawing/2014/main" id="{009099CD-3890-315E-A2CE-083BA66E19E1}"/>
                </a:ext>
              </a:extLst>
            </p:cNvPr>
            <p:cNvSpPr/>
            <p:nvPr/>
          </p:nvSpPr>
          <p:spPr>
            <a:xfrm>
              <a:off x="2947425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2A2"/>
            </a:solidFill>
            <a:ln w="9324" cap="flat">
              <a:noFill/>
              <a:prstDash val="solid"/>
              <a:round/>
            </a:ln>
          </p:spPr>
          <p:txBody>
            <a:bodyPr rtlCol="0" anchor="ctr"/>
            <a:lstStyle/>
            <a:p>
              <a:endParaRPr lang="en-US" sz="2400"/>
            </a:p>
          </p:txBody>
        </p:sp>
        <p:sp>
          <p:nvSpPr>
            <p:cNvPr id="1698" name="Freeform 1697">
              <a:extLst>
                <a:ext uri="{FF2B5EF4-FFF2-40B4-BE49-F238E27FC236}">
                  <a16:creationId xmlns:a16="http://schemas.microsoft.com/office/drawing/2014/main" id="{4895CEE9-FC31-FCED-2B68-EF0967E2B75D}"/>
                </a:ext>
              </a:extLst>
            </p:cNvPr>
            <p:cNvSpPr/>
            <p:nvPr/>
          </p:nvSpPr>
          <p:spPr>
            <a:xfrm>
              <a:off x="29506720"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DB1"/>
            </a:solidFill>
            <a:ln w="9324" cap="flat">
              <a:noFill/>
              <a:prstDash val="solid"/>
              <a:round/>
            </a:ln>
          </p:spPr>
          <p:txBody>
            <a:bodyPr rtlCol="0" anchor="ctr"/>
            <a:lstStyle/>
            <a:p>
              <a:endParaRPr lang="en-US" sz="2400"/>
            </a:p>
          </p:txBody>
        </p:sp>
        <p:sp>
          <p:nvSpPr>
            <p:cNvPr id="1699" name="Freeform 1698">
              <a:extLst>
                <a:ext uri="{FF2B5EF4-FFF2-40B4-BE49-F238E27FC236}">
                  <a16:creationId xmlns:a16="http://schemas.microsoft.com/office/drawing/2014/main" id="{31B8AB24-2152-341A-B2FC-A71BE4993C22}"/>
                </a:ext>
              </a:extLst>
            </p:cNvPr>
            <p:cNvSpPr/>
            <p:nvPr/>
          </p:nvSpPr>
          <p:spPr>
            <a:xfrm>
              <a:off x="29539183"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8D8"/>
            </a:solidFill>
            <a:ln w="9324" cap="flat">
              <a:noFill/>
              <a:prstDash val="solid"/>
              <a:round/>
            </a:ln>
          </p:spPr>
          <p:txBody>
            <a:bodyPr rtlCol="0" anchor="ctr"/>
            <a:lstStyle/>
            <a:p>
              <a:endParaRPr lang="en-US" sz="2400"/>
            </a:p>
          </p:txBody>
        </p:sp>
        <p:sp>
          <p:nvSpPr>
            <p:cNvPr id="1700" name="Freeform 1699">
              <a:extLst>
                <a:ext uri="{FF2B5EF4-FFF2-40B4-BE49-F238E27FC236}">
                  <a16:creationId xmlns:a16="http://schemas.microsoft.com/office/drawing/2014/main" id="{476843B7-6E27-8F52-B120-B0BEE5896C5C}"/>
                </a:ext>
              </a:extLst>
            </p:cNvPr>
            <p:cNvSpPr/>
            <p:nvPr/>
          </p:nvSpPr>
          <p:spPr>
            <a:xfrm>
              <a:off x="29571645"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24" cap="flat">
              <a:noFill/>
              <a:prstDash val="solid"/>
              <a:round/>
            </a:ln>
          </p:spPr>
          <p:txBody>
            <a:bodyPr rtlCol="0" anchor="ctr"/>
            <a:lstStyle/>
            <a:p>
              <a:endParaRPr lang="en-US" sz="2400"/>
            </a:p>
          </p:txBody>
        </p:sp>
        <p:sp>
          <p:nvSpPr>
            <p:cNvPr id="1701" name="Freeform 1700">
              <a:extLst>
                <a:ext uri="{FF2B5EF4-FFF2-40B4-BE49-F238E27FC236}">
                  <a16:creationId xmlns:a16="http://schemas.microsoft.com/office/drawing/2014/main" id="{C09E22BF-CDEB-9629-ABDB-B6B54B48B56B}"/>
                </a:ext>
              </a:extLst>
            </p:cNvPr>
            <p:cNvSpPr/>
            <p:nvPr/>
          </p:nvSpPr>
          <p:spPr>
            <a:xfrm>
              <a:off x="29604108"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24" cap="flat">
              <a:noFill/>
              <a:prstDash val="solid"/>
              <a:round/>
            </a:ln>
          </p:spPr>
          <p:txBody>
            <a:bodyPr rtlCol="0" anchor="ctr"/>
            <a:lstStyle/>
            <a:p>
              <a:endParaRPr lang="en-US" sz="2400"/>
            </a:p>
          </p:txBody>
        </p:sp>
        <p:sp>
          <p:nvSpPr>
            <p:cNvPr id="1702" name="Freeform 1701">
              <a:extLst>
                <a:ext uri="{FF2B5EF4-FFF2-40B4-BE49-F238E27FC236}">
                  <a16:creationId xmlns:a16="http://schemas.microsoft.com/office/drawing/2014/main" id="{B6B777B6-ECBD-3CA8-79A5-F5F2E2618BE4}"/>
                </a:ext>
              </a:extLst>
            </p:cNvPr>
            <p:cNvSpPr/>
            <p:nvPr/>
          </p:nvSpPr>
          <p:spPr>
            <a:xfrm>
              <a:off x="29636570"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9DA"/>
            </a:solidFill>
            <a:ln w="9324" cap="flat">
              <a:noFill/>
              <a:prstDash val="solid"/>
              <a:round/>
            </a:ln>
          </p:spPr>
          <p:txBody>
            <a:bodyPr rtlCol="0" anchor="ctr"/>
            <a:lstStyle/>
            <a:p>
              <a:endParaRPr lang="en-US" sz="2400"/>
            </a:p>
          </p:txBody>
        </p:sp>
        <p:sp>
          <p:nvSpPr>
            <p:cNvPr id="1703" name="Freeform 1702">
              <a:extLst>
                <a:ext uri="{FF2B5EF4-FFF2-40B4-BE49-F238E27FC236}">
                  <a16:creationId xmlns:a16="http://schemas.microsoft.com/office/drawing/2014/main" id="{CFDB3C1A-7185-65A9-C86F-FBF35CDA8522}"/>
                </a:ext>
              </a:extLst>
            </p:cNvPr>
            <p:cNvSpPr/>
            <p:nvPr/>
          </p:nvSpPr>
          <p:spPr>
            <a:xfrm>
              <a:off x="29669033"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8D4BC"/>
            </a:solidFill>
            <a:ln w="9324" cap="flat">
              <a:noFill/>
              <a:prstDash val="solid"/>
              <a:round/>
            </a:ln>
          </p:spPr>
          <p:txBody>
            <a:bodyPr rtlCol="0" anchor="ctr"/>
            <a:lstStyle/>
            <a:p>
              <a:endParaRPr lang="en-US" sz="2400"/>
            </a:p>
          </p:txBody>
        </p:sp>
        <p:sp>
          <p:nvSpPr>
            <p:cNvPr id="1704" name="Freeform 1703">
              <a:extLst>
                <a:ext uri="{FF2B5EF4-FFF2-40B4-BE49-F238E27FC236}">
                  <a16:creationId xmlns:a16="http://schemas.microsoft.com/office/drawing/2014/main" id="{4CD814B9-9DAF-EA4F-ADC8-95FD77F32B1E}"/>
                </a:ext>
              </a:extLst>
            </p:cNvPr>
            <p:cNvSpPr/>
            <p:nvPr/>
          </p:nvSpPr>
          <p:spPr>
            <a:xfrm>
              <a:off x="29701496" y="20630994"/>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8D1B8"/>
            </a:solidFill>
            <a:ln w="9324" cap="flat">
              <a:noFill/>
              <a:prstDash val="solid"/>
              <a:round/>
            </a:ln>
          </p:spPr>
          <p:txBody>
            <a:bodyPr rtlCol="0" anchor="ctr"/>
            <a:lstStyle/>
            <a:p>
              <a:endParaRPr lang="en-US" sz="2400"/>
            </a:p>
          </p:txBody>
        </p:sp>
        <p:sp>
          <p:nvSpPr>
            <p:cNvPr id="1705" name="Freeform 1704">
              <a:extLst>
                <a:ext uri="{FF2B5EF4-FFF2-40B4-BE49-F238E27FC236}">
                  <a16:creationId xmlns:a16="http://schemas.microsoft.com/office/drawing/2014/main" id="{A0FC0902-2AD7-F7BF-BBEA-34FFFC5783F0}"/>
                </a:ext>
              </a:extLst>
            </p:cNvPr>
            <p:cNvSpPr/>
            <p:nvPr/>
          </p:nvSpPr>
          <p:spPr>
            <a:xfrm>
              <a:off x="29733963" y="20630994"/>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7CCAF"/>
            </a:solidFill>
            <a:ln w="9324" cap="flat">
              <a:noFill/>
              <a:prstDash val="solid"/>
              <a:round/>
            </a:ln>
          </p:spPr>
          <p:txBody>
            <a:bodyPr rtlCol="0" anchor="ctr"/>
            <a:lstStyle/>
            <a:p>
              <a:endParaRPr lang="en-US" sz="2400"/>
            </a:p>
          </p:txBody>
        </p:sp>
        <p:sp>
          <p:nvSpPr>
            <p:cNvPr id="1706" name="Freeform 1705">
              <a:extLst>
                <a:ext uri="{FF2B5EF4-FFF2-40B4-BE49-F238E27FC236}">
                  <a16:creationId xmlns:a16="http://schemas.microsoft.com/office/drawing/2014/main" id="{2002E44D-4B54-D963-E7CF-2C6378D74A8F}"/>
                </a:ext>
              </a:extLst>
            </p:cNvPr>
            <p:cNvSpPr/>
            <p:nvPr/>
          </p:nvSpPr>
          <p:spPr>
            <a:xfrm>
              <a:off x="28792543"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1707" name="Freeform 1706">
              <a:extLst>
                <a:ext uri="{FF2B5EF4-FFF2-40B4-BE49-F238E27FC236}">
                  <a16:creationId xmlns:a16="http://schemas.microsoft.com/office/drawing/2014/main" id="{042A86D7-7FE9-F3F5-4306-66EE9376A0BC}"/>
                </a:ext>
              </a:extLst>
            </p:cNvPr>
            <p:cNvSpPr/>
            <p:nvPr/>
          </p:nvSpPr>
          <p:spPr>
            <a:xfrm>
              <a:off x="28825005"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1708" name="Freeform 1707">
              <a:extLst>
                <a:ext uri="{FF2B5EF4-FFF2-40B4-BE49-F238E27FC236}">
                  <a16:creationId xmlns:a16="http://schemas.microsoft.com/office/drawing/2014/main" id="{7C3B0780-37EB-5F33-BB6F-4BCCEC162CA2}"/>
                </a:ext>
              </a:extLst>
            </p:cNvPr>
            <p:cNvSpPr/>
            <p:nvPr/>
          </p:nvSpPr>
          <p:spPr>
            <a:xfrm>
              <a:off x="28857468"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1709" name="Freeform 1708">
              <a:extLst>
                <a:ext uri="{FF2B5EF4-FFF2-40B4-BE49-F238E27FC236}">
                  <a16:creationId xmlns:a16="http://schemas.microsoft.com/office/drawing/2014/main" id="{06975830-B56F-2184-E798-264916B64F87}"/>
                </a:ext>
              </a:extLst>
            </p:cNvPr>
            <p:cNvSpPr/>
            <p:nvPr/>
          </p:nvSpPr>
          <p:spPr>
            <a:xfrm>
              <a:off x="28889931"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1710" name="Freeform 1709">
              <a:extLst>
                <a:ext uri="{FF2B5EF4-FFF2-40B4-BE49-F238E27FC236}">
                  <a16:creationId xmlns:a16="http://schemas.microsoft.com/office/drawing/2014/main" id="{ED4895EE-0DB8-BDCE-0759-0E65F8E77B50}"/>
                </a:ext>
              </a:extLst>
            </p:cNvPr>
            <p:cNvSpPr/>
            <p:nvPr/>
          </p:nvSpPr>
          <p:spPr>
            <a:xfrm>
              <a:off x="28922393"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1711" name="Freeform 1710">
              <a:extLst>
                <a:ext uri="{FF2B5EF4-FFF2-40B4-BE49-F238E27FC236}">
                  <a16:creationId xmlns:a16="http://schemas.microsoft.com/office/drawing/2014/main" id="{74E7DAD2-0B55-E532-E462-8CB5E3F3271C}"/>
                </a:ext>
              </a:extLst>
            </p:cNvPr>
            <p:cNvSpPr/>
            <p:nvPr/>
          </p:nvSpPr>
          <p:spPr>
            <a:xfrm>
              <a:off x="28954856"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24" cap="flat">
              <a:noFill/>
              <a:prstDash val="solid"/>
              <a:round/>
            </a:ln>
          </p:spPr>
          <p:txBody>
            <a:bodyPr rtlCol="0" anchor="ctr"/>
            <a:lstStyle/>
            <a:p>
              <a:endParaRPr lang="en-US" sz="2400"/>
            </a:p>
          </p:txBody>
        </p:sp>
        <p:sp>
          <p:nvSpPr>
            <p:cNvPr id="1712" name="Freeform 1711">
              <a:extLst>
                <a:ext uri="{FF2B5EF4-FFF2-40B4-BE49-F238E27FC236}">
                  <a16:creationId xmlns:a16="http://schemas.microsoft.com/office/drawing/2014/main" id="{28FE6D7E-A36A-8616-5DC2-155FC8A126CF}"/>
                </a:ext>
              </a:extLst>
            </p:cNvPr>
            <p:cNvSpPr/>
            <p:nvPr/>
          </p:nvSpPr>
          <p:spPr>
            <a:xfrm>
              <a:off x="28987318"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1713" name="Freeform 1712">
              <a:extLst>
                <a:ext uri="{FF2B5EF4-FFF2-40B4-BE49-F238E27FC236}">
                  <a16:creationId xmlns:a16="http://schemas.microsoft.com/office/drawing/2014/main" id="{7DC1545E-7FA5-8630-BF97-D6D209628DA0}"/>
                </a:ext>
              </a:extLst>
            </p:cNvPr>
            <p:cNvSpPr/>
            <p:nvPr/>
          </p:nvSpPr>
          <p:spPr>
            <a:xfrm>
              <a:off x="29019781"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1714" name="Freeform 1713">
              <a:extLst>
                <a:ext uri="{FF2B5EF4-FFF2-40B4-BE49-F238E27FC236}">
                  <a16:creationId xmlns:a16="http://schemas.microsoft.com/office/drawing/2014/main" id="{76357711-D567-715A-C77F-FE9FB94C841D}"/>
                </a:ext>
              </a:extLst>
            </p:cNvPr>
            <p:cNvSpPr/>
            <p:nvPr/>
          </p:nvSpPr>
          <p:spPr>
            <a:xfrm>
              <a:off x="2905224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1715" name="Freeform 1714">
              <a:extLst>
                <a:ext uri="{FF2B5EF4-FFF2-40B4-BE49-F238E27FC236}">
                  <a16:creationId xmlns:a16="http://schemas.microsoft.com/office/drawing/2014/main" id="{DAE9B724-CB2F-74BB-6886-002B64EE2E94}"/>
                </a:ext>
              </a:extLst>
            </p:cNvPr>
            <p:cNvSpPr/>
            <p:nvPr/>
          </p:nvSpPr>
          <p:spPr>
            <a:xfrm>
              <a:off x="29084706"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24" cap="flat">
              <a:noFill/>
              <a:prstDash val="solid"/>
              <a:round/>
            </a:ln>
          </p:spPr>
          <p:txBody>
            <a:bodyPr rtlCol="0" anchor="ctr"/>
            <a:lstStyle/>
            <a:p>
              <a:endParaRPr lang="en-US" sz="2400"/>
            </a:p>
          </p:txBody>
        </p:sp>
        <p:sp>
          <p:nvSpPr>
            <p:cNvPr id="1716" name="Freeform 1715">
              <a:extLst>
                <a:ext uri="{FF2B5EF4-FFF2-40B4-BE49-F238E27FC236}">
                  <a16:creationId xmlns:a16="http://schemas.microsoft.com/office/drawing/2014/main" id="{55825139-A696-70A8-AEA3-578F544E078F}"/>
                </a:ext>
              </a:extLst>
            </p:cNvPr>
            <p:cNvSpPr/>
            <p:nvPr/>
          </p:nvSpPr>
          <p:spPr>
            <a:xfrm>
              <a:off x="2911716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1717" name="Freeform 1716">
              <a:extLst>
                <a:ext uri="{FF2B5EF4-FFF2-40B4-BE49-F238E27FC236}">
                  <a16:creationId xmlns:a16="http://schemas.microsoft.com/office/drawing/2014/main" id="{FBB0EFF1-1CFC-89ED-4E31-56E56DCCE8BA}"/>
                </a:ext>
              </a:extLst>
            </p:cNvPr>
            <p:cNvSpPr/>
            <p:nvPr/>
          </p:nvSpPr>
          <p:spPr>
            <a:xfrm>
              <a:off x="29149631"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24" cap="flat">
              <a:noFill/>
              <a:prstDash val="solid"/>
              <a:round/>
            </a:ln>
          </p:spPr>
          <p:txBody>
            <a:bodyPr rtlCol="0" anchor="ctr"/>
            <a:lstStyle/>
            <a:p>
              <a:endParaRPr lang="en-US" sz="2400"/>
            </a:p>
          </p:txBody>
        </p:sp>
        <p:sp>
          <p:nvSpPr>
            <p:cNvPr id="1718" name="Freeform 1717">
              <a:extLst>
                <a:ext uri="{FF2B5EF4-FFF2-40B4-BE49-F238E27FC236}">
                  <a16:creationId xmlns:a16="http://schemas.microsoft.com/office/drawing/2014/main" id="{4228718A-B0EB-8ACC-183F-88F735E54AE5}"/>
                </a:ext>
              </a:extLst>
            </p:cNvPr>
            <p:cNvSpPr/>
            <p:nvPr/>
          </p:nvSpPr>
          <p:spPr>
            <a:xfrm>
              <a:off x="2918209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73D3F"/>
            </a:solidFill>
            <a:ln w="9324" cap="flat">
              <a:noFill/>
              <a:prstDash val="solid"/>
              <a:round/>
            </a:ln>
          </p:spPr>
          <p:txBody>
            <a:bodyPr rtlCol="0" anchor="ctr"/>
            <a:lstStyle/>
            <a:p>
              <a:endParaRPr lang="en-US" sz="2400"/>
            </a:p>
          </p:txBody>
        </p:sp>
        <p:sp>
          <p:nvSpPr>
            <p:cNvPr id="1719" name="Freeform 1718">
              <a:extLst>
                <a:ext uri="{FF2B5EF4-FFF2-40B4-BE49-F238E27FC236}">
                  <a16:creationId xmlns:a16="http://schemas.microsoft.com/office/drawing/2014/main" id="{918C532A-E213-2EE3-C1E9-CEEB12212630}"/>
                </a:ext>
              </a:extLst>
            </p:cNvPr>
            <p:cNvSpPr/>
            <p:nvPr/>
          </p:nvSpPr>
          <p:spPr>
            <a:xfrm>
              <a:off x="2921455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C3E"/>
            </a:solidFill>
            <a:ln w="9324" cap="flat">
              <a:noFill/>
              <a:prstDash val="solid"/>
              <a:round/>
            </a:ln>
          </p:spPr>
          <p:txBody>
            <a:bodyPr rtlCol="0" anchor="ctr"/>
            <a:lstStyle/>
            <a:p>
              <a:endParaRPr lang="en-US" sz="2400"/>
            </a:p>
          </p:txBody>
        </p:sp>
        <p:sp>
          <p:nvSpPr>
            <p:cNvPr id="1720" name="Freeform 1719">
              <a:extLst>
                <a:ext uri="{FF2B5EF4-FFF2-40B4-BE49-F238E27FC236}">
                  <a16:creationId xmlns:a16="http://schemas.microsoft.com/office/drawing/2014/main" id="{0F5E7B29-29A2-0440-6F13-15220105DF55}"/>
                </a:ext>
              </a:extLst>
            </p:cNvPr>
            <p:cNvSpPr/>
            <p:nvPr/>
          </p:nvSpPr>
          <p:spPr>
            <a:xfrm>
              <a:off x="2924701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5C42"/>
            </a:solidFill>
            <a:ln w="9324" cap="flat">
              <a:noFill/>
              <a:prstDash val="solid"/>
              <a:round/>
            </a:ln>
          </p:spPr>
          <p:txBody>
            <a:bodyPr rtlCol="0" anchor="ctr"/>
            <a:lstStyle/>
            <a:p>
              <a:endParaRPr lang="en-US" sz="2400"/>
            </a:p>
          </p:txBody>
        </p:sp>
        <p:sp>
          <p:nvSpPr>
            <p:cNvPr id="1721" name="Freeform 1720">
              <a:extLst>
                <a:ext uri="{FF2B5EF4-FFF2-40B4-BE49-F238E27FC236}">
                  <a16:creationId xmlns:a16="http://schemas.microsoft.com/office/drawing/2014/main" id="{F7507FA1-810E-6859-5F05-1ADB900ED84F}"/>
                </a:ext>
              </a:extLst>
            </p:cNvPr>
            <p:cNvSpPr/>
            <p:nvPr/>
          </p:nvSpPr>
          <p:spPr>
            <a:xfrm>
              <a:off x="2927948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B49"/>
            </a:solidFill>
            <a:ln w="9324" cap="flat">
              <a:noFill/>
              <a:prstDash val="solid"/>
              <a:round/>
            </a:ln>
          </p:spPr>
          <p:txBody>
            <a:bodyPr rtlCol="0" anchor="ctr"/>
            <a:lstStyle/>
            <a:p>
              <a:endParaRPr lang="en-US" sz="2400"/>
            </a:p>
          </p:txBody>
        </p:sp>
        <p:sp>
          <p:nvSpPr>
            <p:cNvPr id="1722" name="Freeform 1721">
              <a:extLst>
                <a:ext uri="{FF2B5EF4-FFF2-40B4-BE49-F238E27FC236}">
                  <a16:creationId xmlns:a16="http://schemas.microsoft.com/office/drawing/2014/main" id="{10F840AB-44FE-0C44-A8BC-B27B136EF296}"/>
                </a:ext>
              </a:extLst>
            </p:cNvPr>
            <p:cNvSpPr/>
            <p:nvPr/>
          </p:nvSpPr>
          <p:spPr>
            <a:xfrm>
              <a:off x="2931194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A54"/>
            </a:solidFill>
            <a:ln w="9324" cap="flat">
              <a:noFill/>
              <a:prstDash val="solid"/>
              <a:round/>
            </a:ln>
          </p:spPr>
          <p:txBody>
            <a:bodyPr rtlCol="0" anchor="ctr"/>
            <a:lstStyle/>
            <a:p>
              <a:endParaRPr lang="en-US" sz="2400"/>
            </a:p>
          </p:txBody>
        </p:sp>
        <p:sp>
          <p:nvSpPr>
            <p:cNvPr id="1723" name="Freeform 1722">
              <a:extLst>
                <a:ext uri="{FF2B5EF4-FFF2-40B4-BE49-F238E27FC236}">
                  <a16:creationId xmlns:a16="http://schemas.microsoft.com/office/drawing/2014/main" id="{1588D782-A633-2B88-E550-C87D97239F9F}"/>
                </a:ext>
              </a:extLst>
            </p:cNvPr>
            <p:cNvSpPr/>
            <p:nvPr/>
          </p:nvSpPr>
          <p:spPr>
            <a:xfrm>
              <a:off x="2934440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A61"/>
            </a:solidFill>
            <a:ln w="9324" cap="flat">
              <a:noFill/>
              <a:prstDash val="solid"/>
              <a:round/>
            </a:ln>
          </p:spPr>
          <p:txBody>
            <a:bodyPr rtlCol="0" anchor="ctr"/>
            <a:lstStyle/>
            <a:p>
              <a:endParaRPr lang="en-US" sz="2400"/>
            </a:p>
          </p:txBody>
        </p:sp>
        <p:sp>
          <p:nvSpPr>
            <p:cNvPr id="1724" name="Freeform 1723">
              <a:extLst>
                <a:ext uri="{FF2B5EF4-FFF2-40B4-BE49-F238E27FC236}">
                  <a16:creationId xmlns:a16="http://schemas.microsoft.com/office/drawing/2014/main" id="{F8AAB0D9-8465-DD70-09D3-C2D1DB010339}"/>
                </a:ext>
              </a:extLst>
            </p:cNvPr>
            <p:cNvSpPr/>
            <p:nvPr/>
          </p:nvSpPr>
          <p:spPr>
            <a:xfrm>
              <a:off x="29376870"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76E"/>
            </a:solidFill>
            <a:ln w="9324" cap="flat">
              <a:noFill/>
              <a:prstDash val="solid"/>
              <a:round/>
            </a:ln>
          </p:spPr>
          <p:txBody>
            <a:bodyPr rtlCol="0" anchor="ctr"/>
            <a:lstStyle/>
            <a:p>
              <a:endParaRPr lang="en-US" sz="2400"/>
            </a:p>
          </p:txBody>
        </p:sp>
        <p:sp>
          <p:nvSpPr>
            <p:cNvPr id="1725" name="Freeform 1724">
              <a:extLst>
                <a:ext uri="{FF2B5EF4-FFF2-40B4-BE49-F238E27FC236}">
                  <a16:creationId xmlns:a16="http://schemas.microsoft.com/office/drawing/2014/main" id="{37879F3F-D8E1-71A7-A407-E924AC94D537}"/>
                </a:ext>
              </a:extLst>
            </p:cNvPr>
            <p:cNvSpPr/>
            <p:nvPr/>
          </p:nvSpPr>
          <p:spPr>
            <a:xfrm>
              <a:off x="2940933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24" cap="flat">
              <a:noFill/>
              <a:prstDash val="solid"/>
              <a:round/>
            </a:ln>
          </p:spPr>
          <p:txBody>
            <a:bodyPr rtlCol="0" anchor="ctr"/>
            <a:lstStyle/>
            <a:p>
              <a:endParaRPr lang="en-US" sz="2400"/>
            </a:p>
          </p:txBody>
        </p:sp>
        <p:sp>
          <p:nvSpPr>
            <p:cNvPr id="1726" name="Freeform 1725">
              <a:extLst>
                <a:ext uri="{FF2B5EF4-FFF2-40B4-BE49-F238E27FC236}">
                  <a16:creationId xmlns:a16="http://schemas.microsoft.com/office/drawing/2014/main" id="{3EDD8D9D-E889-5FD6-15EA-95B20E88B697}"/>
                </a:ext>
              </a:extLst>
            </p:cNvPr>
            <p:cNvSpPr/>
            <p:nvPr/>
          </p:nvSpPr>
          <p:spPr>
            <a:xfrm>
              <a:off x="29441795"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48F"/>
            </a:solidFill>
            <a:ln w="9324" cap="flat">
              <a:noFill/>
              <a:prstDash val="solid"/>
              <a:round/>
            </a:ln>
          </p:spPr>
          <p:txBody>
            <a:bodyPr rtlCol="0" anchor="ctr"/>
            <a:lstStyle/>
            <a:p>
              <a:endParaRPr lang="en-US" sz="2400"/>
            </a:p>
          </p:txBody>
        </p:sp>
        <p:sp>
          <p:nvSpPr>
            <p:cNvPr id="1727" name="Freeform 1726">
              <a:extLst>
                <a:ext uri="{FF2B5EF4-FFF2-40B4-BE49-F238E27FC236}">
                  <a16:creationId xmlns:a16="http://schemas.microsoft.com/office/drawing/2014/main" id="{EFAF6B49-CBC5-E498-E1A1-E4B240164EE0}"/>
                </a:ext>
              </a:extLst>
            </p:cNvPr>
            <p:cNvSpPr/>
            <p:nvPr/>
          </p:nvSpPr>
          <p:spPr>
            <a:xfrm>
              <a:off x="2947425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4A4"/>
            </a:solidFill>
            <a:ln w="9324" cap="flat">
              <a:noFill/>
              <a:prstDash val="solid"/>
              <a:round/>
            </a:ln>
          </p:spPr>
          <p:txBody>
            <a:bodyPr rtlCol="0" anchor="ctr"/>
            <a:lstStyle/>
            <a:p>
              <a:endParaRPr lang="en-US" sz="2400"/>
            </a:p>
          </p:txBody>
        </p:sp>
        <p:sp>
          <p:nvSpPr>
            <p:cNvPr id="1728" name="Freeform 1727">
              <a:extLst>
                <a:ext uri="{FF2B5EF4-FFF2-40B4-BE49-F238E27FC236}">
                  <a16:creationId xmlns:a16="http://schemas.microsoft.com/office/drawing/2014/main" id="{9E6C7ABB-BCAD-09D7-66B5-D7D3284BD739}"/>
                </a:ext>
              </a:extLst>
            </p:cNvPr>
            <p:cNvSpPr/>
            <p:nvPr/>
          </p:nvSpPr>
          <p:spPr>
            <a:xfrm>
              <a:off x="29506720"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FB3"/>
            </a:solidFill>
            <a:ln w="9324" cap="flat">
              <a:noFill/>
              <a:prstDash val="solid"/>
              <a:round/>
            </a:ln>
          </p:spPr>
          <p:txBody>
            <a:bodyPr rtlCol="0" anchor="ctr"/>
            <a:lstStyle/>
            <a:p>
              <a:endParaRPr lang="en-US" sz="2400"/>
            </a:p>
          </p:txBody>
        </p:sp>
        <p:sp>
          <p:nvSpPr>
            <p:cNvPr id="1729" name="Freeform 1728">
              <a:extLst>
                <a:ext uri="{FF2B5EF4-FFF2-40B4-BE49-F238E27FC236}">
                  <a16:creationId xmlns:a16="http://schemas.microsoft.com/office/drawing/2014/main" id="{FB8FCC5A-44BB-8C80-A7C2-CEFE467FA602}"/>
                </a:ext>
              </a:extLst>
            </p:cNvPr>
            <p:cNvSpPr/>
            <p:nvPr/>
          </p:nvSpPr>
          <p:spPr>
            <a:xfrm>
              <a:off x="29539183"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8D8"/>
            </a:solidFill>
            <a:ln w="9324" cap="flat">
              <a:noFill/>
              <a:prstDash val="solid"/>
              <a:round/>
            </a:ln>
          </p:spPr>
          <p:txBody>
            <a:bodyPr rtlCol="0" anchor="ctr"/>
            <a:lstStyle/>
            <a:p>
              <a:endParaRPr lang="en-US" sz="2400"/>
            </a:p>
          </p:txBody>
        </p:sp>
        <p:sp>
          <p:nvSpPr>
            <p:cNvPr id="1730" name="Freeform 1729">
              <a:extLst>
                <a:ext uri="{FF2B5EF4-FFF2-40B4-BE49-F238E27FC236}">
                  <a16:creationId xmlns:a16="http://schemas.microsoft.com/office/drawing/2014/main" id="{7EED8AA9-0AE7-7B89-6A31-8EE550FD86DF}"/>
                </a:ext>
              </a:extLst>
            </p:cNvPr>
            <p:cNvSpPr/>
            <p:nvPr/>
          </p:nvSpPr>
          <p:spPr>
            <a:xfrm>
              <a:off x="29571645"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24" cap="flat">
              <a:noFill/>
              <a:prstDash val="solid"/>
              <a:round/>
            </a:ln>
          </p:spPr>
          <p:txBody>
            <a:bodyPr rtlCol="0" anchor="ctr"/>
            <a:lstStyle/>
            <a:p>
              <a:endParaRPr lang="en-US" sz="2400"/>
            </a:p>
          </p:txBody>
        </p:sp>
        <p:sp>
          <p:nvSpPr>
            <p:cNvPr id="1731" name="Freeform 1730">
              <a:extLst>
                <a:ext uri="{FF2B5EF4-FFF2-40B4-BE49-F238E27FC236}">
                  <a16:creationId xmlns:a16="http://schemas.microsoft.com/office/drawing/2014/main" id="{D55D01CF-15EC-80FA-7C21-C5C78FC260C5}"/>
                </a:ext>
              </a:extLst>
            </p:cNvPr>
            <p:cNvSpPr/>
            <p:nvPr/>
          </p:nvSpPr>
          <p:spPr>
            <a:xfrm>
              <a:off x="29604108"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24" cap="flat">
              <a:noFill/>
              <a:prstDash val="solid"/>
              <a:round/>
            </a:ln>
          </p:spPr>
          <p:txBody>
            <a:bodyPr rtlCol="0" anchor="ctr"/>
            <a:lstStyle/>
            <a:p>
              <a:endParaRPr lang="en-US" sz="2400"/>
            </a:p>
          </p:txBody>
        </p:sp>
        <p:sp>
          <p:nvSpPr>
            <p:cNvPr id="1732" name="Freeform 1731">
              <a:extLst>
                <a:ext uri="{FF2B5EF4-FFF2-40B4-BE49-F238E27FC236}">
                  <a16:creationId xmlns:a16="http://schemas.microsoft.com/office/drawing/2014/main" id="{0DF3FBAE-EA04-33E1-717A-E5998FFDBA34}"/>
                </a:ext>
              </a:extLst>
            </p:cNvPr>
            <p:cNvSpPr/>
            <p:nvPr/>
          </p:nvSpPr>
          <p:spPr>
            <a:xfrm>
              <a:off x="29636570"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24" cap="flat">
              <a:noFill/>
              <a:prstDash val="solid"/>
              <a:round/>
            </a:ln>
          </p:spPr>
          <p:txBody>
            <a:bodyPr rtlCol="0" anchor="ctr"/>
            <a:lstStyle/>
            <a:p>
              <a:endParaRPr lang="en-US" sz="2400"/>
            </a:p>
          </p:txBody>
        </p:sp>
        <p:sp>
          <p:nvSpPr>
            <p:cNvPr id="1733" name="Freeform 1732">
              <a:extLst>
                <a:ext uri="{FF2B5EF4-FFF2-40B4-BE49-F238E27FC236}">
                  <a16:creationId xmlns:a16="http://schemas.microsoft.com/office/drawing/2014/main" id="{9829CB72-DE12-1F06-70D6-7FCBEF468A3A}"/>
                </a:ext>
              </a:extLst>
            </p:cNvPr>
            <p:cNvSpPr/>
            <p:nvPr/>
          </p:nvSpPr>
          <p:spPr>
            <a:xfrm>
              <a:off x="29669033"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8D6BE"/>
            </a:solidFill>
            <a:ln w="9324" cap="flat">
              <a:noFill/>
              <a:prstDash val="solid"/>
              <a:round/>
            </a:ln>
          </p:spPr>
          <p:txBody>
            <a:bodyPr rtlCol="0" anchor="ctr"/>
            <a:lstStyle/>
            <a:p>
              <a:endParaRPr lang="en-US" sz="2400"/>
            </a:p>
          </p:txBody>
        </p:sp>
        <p:sp>
          <p:nvSpPr>
            <p:cNvPr id="1734" name="Freeform 1733">
              <a:extLst>
                <a:ext uri="{FF2B5EF4-FFF2-40B4-BE49-F238E27FC236}">
                  <a16:creationId xmlns:a16="http://schemas.microsoft.com/office/drawing/2014/main" id="{F48B5C12-D382-18C2-80D7-2B48F6731AB4}"/>
                </a:ext>
              </a:extLst>
            </p:cNvPr>
            <p:cNvSpPr/>
            <p:nvPr/>
          </p:nvSpPr>
          <p:spPr>
            <a:xfrm>
              <a:off x="29701496" y="20663641"/>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8D3BA"/>
            </a:solidFill>
            <a:ln w="9324" cap="flat">
              <a:noFill/>
              <a:prstDash val="solid"/>
              <a:round/>
            </a:ln>
          </p:spPr>
          <p:txBody>
            <a:bodyPr rtlCol="0" anchor="ctr"/>
            <a:lstStyle/>
            <a:p>
              <a:endParaRPr lang="en-US" sz="2400"/>
            </a:p>
          </p:txBody>
        </p:sp>
        <p:sp>
          <p:nvSpPr>
            <p:cNvPr id="1735" name="Freeform 1734">
              <a:extLst>
                <a:ext uri="{FF2B5EF4-FFF2-40B4-BE49-F238E27FC236}">
                  <a16:creationId xmlns:a16="http://schemas.microsoft.com/office/drawing/2014/main" id="{B78F6EB8-F26E-5F57-705B-FDFD726A7AC0}"/>
                </a:ext>
              </a:extLst>
            </p:cNvPr>
            <p:cNvSpPr/>
            <p:nvPr/>
          </p:nvSpPr>
          <p:spPr>
            <a:xfrm>
              <a:off x="29733963" y="20663641"/>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7CDB1"/>
            </a:solidFill>
            <a:ln w="9324" cap="flat">
              <a:noFill/>
              <a:prstDash val="solid"/>
              <a:round/>
            </a:ln>
          </p:spPr>
          <p:txBody>
            <a:bodyPr rtlCol="0" anchor="ctr"/>
            <a:lstStyle/>
            <a:p>
              <a:endParaRPr lang="en-US" sz="2400"/>
            </a:p>
          </p:txBody>
        </p:sp>
        <p:sp>
          <p:nvSpPr>
            <p:cNvPr id="1736" name="Freeform 1735">
              <a:extLst>
                <a:ext uri="{FF2B5EF4-FFF2-40B4-BE49-F238E27FC236}">
                  <a16:creationId xmlns:a16="http://schemas.microsoft.com/office/drawing/2014/main" id="{84E8FC41-DD2B-90FD-7C4E-405DE70ADDCD}"/>
                </a:ext>
              </a:extLst>
            </p:cNvPr>
            <p:cNvSpPr/>
            <p:nvPr/>
          </p:nvSpPr>
          <p:spPr>
            <a:xfrm>
              <a:off x="28792543"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737" name="Freeform 1736">
              <a:extLst>
                <a:ext uri="{FF2B5EF4-FFF2-40B4-BE49-F238E27FC236}">
                  <a16:creationId xmlns:a16="http://schemas.microsoft.com/office/drawing/2014/main" id="{18A51BA3-A4A0-287A-8500-38D7DB17F3A2}"/>
                </a:ext>
              </a:extLst>
            </p:cNvPr>
            <p:cNvSpPr/>
            <p:nvPr/>
          </p:nvSpPr>
          <p:spPr>
            <a:xfrm>
              <a:off x="28825005"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1738" name="Freeform 1737">
              <a:extLst>
                <a:ext uri="{FF2B5EF4-FFF2-40B4-BE49-F238E27FC236}">
                  <a16:creationId xmlns:a16="http://schemas.microsoft.com/office/drawing/2014/main" id="{949F8266-6851-5DC3-3626-1DA5C8608E39}"/>
                </a:ext>
              </a:extLst>
            </p:cNvPr>
            <p:cNvSpPr/>
            <p:nvPr/>
          </p:nvSpPr>
          <p:spPr>
            <a:xfrm>
              <a:off x="28857468"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1739" name="Freeform 1738">
              <a:extLst>
                <a:ext uri="{FF2B5EF4-FFF2-40B4-BE49-F238E27FC236}">
                  <a16:creationId xmlns:a16="http://schemas.microsoft.com/office/drawing/2014/main" id="{67BF6C3C-6918-D803-55A1-C639B0D362A3}"/>
                </a:ext>
              </a:extLst>
            </p:cNvPr>
            <p:cNvSpPr/>
            <p:nvPr/>
          </p:nvSpPr>
          <p:spPr>
            <a:xfrm>
              <a:off x="28889931"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1740" name="Freeform 1739">
              <a:extLst>
                <a:ext uri="{FF2B5EF4-FFF2-40B4-BE49-F238E27FC236}">
                  <a16:creationId xmlns:a16="http://schemas.microsoft.com/office/drawing/2014/main" id="{57F4F59D-2608-980D-60CE-0B0ACE3BF956}"/>
                </a:ext>
              </a:extLst>
            </p:cNvPr>
            <p:cNvSpPr/>
            <p:nvPr/>
          </p:nvSpPr>
          <p:spPr>
            <a:xfrm>
              <a:off x="28922393"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1741" name="Freeform 1740">
              <a:extLst>
                <a:ext uri="{FF2B5EF4-FFF2-40B4-BE49-F238E27FC236}">
                  <a16:creationId xmlns:a16="http://schemas.microsoft.com/office/drawing/2014/main" id="{8B26A540-C079-3167-43E5-313B00F705DB}"/>
                </a:ext>
              </a:extLst>
            </p:cNvPr>
            <p:cNvSpPr/>
            <p:nvPr/>
          </p:nvSpPr>
          <p:spPr>
            <a:xfrm>
              <a:off x="28954856"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1742" name="Freeform 1741">
              <a:extLst>
                <a:ext uri="{FF2B5EF4-FFF2-40B4-BE49-F238E27FC236}">
                  <a16:creationId xmlns:a16="http://schemas.microsoft.com/office/drawing/2014/main" id="{1C619CA9-73E7-90B5-34CE-1E99C2D9C594}"/>
                </a:ext>
              </a:extLst>
            </p:cNvPr>
            <p:cNvSpPr/>
            <p:nvPr/>
          </p:nvSpPr>
          <p:spPr>
            <a:xfrm>
              <a:off x="28987318"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24" cap="flat">
              <a:noFill/>
              <a:prstDash val="solid"/>
              <a:round/>
            </a:ln>
          </p:spPr>
          <p:txBody>
            <a:bodyPr rtlCol="0" anchor="ctr"/>
            <a:lstStyle/>
            <a:p>
              <a:endParaRPr lang="en-US" sz="2400"/>
            </a:p>
          </p:txBody>
        </p:sp>
        <p:sp>
          <p:nvSpPr>
            <p:cNvPr id="1743" name="Freeform 1742">
              <a:extLst>
                <a:ext uri="{FF2B5EF4-FFF2-40B4-BE49-F238E27FC236}">
                  <a16:creationId xmlns:a16="http://schemas.microsoft.com/office/drawing/2014/main" id="{C4C4B5C6-9707-E954-B686-8AD814F5253A}"/>
                </a:ext>
              </a:extLst>
            </p:cNvPr>
            <p:cNvSpPr/>
            <p:nvPr/>
          </p:nvSpPr>
          <p:spPr>
            <a:xfrm>
              <a:off x="29019781"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1744" name="Freeform 1743">
              <a:extLst>
                <a:ext uri="{FF2B5EF4-FFF2-40B4-BE49-F238E27FC236}">
                  <a16:creationId xmlns:a16="http://schemas.microsoft.com/office/drawing/2014/main" id="{07D26868-AD42-5855-6D45-C5272545F44B}"/>
                </a:ext>
              </a:extLst>
            </p:cNvPr>
            <p:cNvSpPr/>
            <p:nvPr/>
          </p:nvSpPr>
          <p:spPr>
            <a:xfrm>
              <a:off x="2905224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1745" name="Freeform 1744">
              <a:extLst>
                <a:ext uri="{FF2B5EF4-FFF2-40B4-BE49-F238E27FC236}">
                  <a16:creationId xmlns:a16="http://schemas.microsoft.com/office/drawing/2014/main" id="{4A37423C-5181-9D12-4828-BB93DC6C2232}"/>
                </a:ext>
              </a:extLst>
            </p:cNvPr>
            <p:cNvSpPr/>
            <p:nvPr/>
          </p:nvSpPr>
          <p:spPr>
            <a:xfrm>
              <a:off x="29084706"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24" cap="flat">
              <a:noFill/>
              <a:prstDash val="solid"/>
              <a:round/>
            </a:ln>
          </p:spPr>
          <p:txBody>
            <a:bodyPr rtlCol="0" anchor="ctr"/>
            <a:lstStyle/>
            <a:p>
              <a:endParaRPr lang="en-US" sz="2400"/>
            </a:p>
          </p:txBody>
        </p:sp>
        <p:sp>
          <p:nvSpPr>
            <p:cNvPr id="1746" name="Freeform 1745">
              <a:extLst>
                <a:ext uri="{FF2B5EF4-FFF2-40B4-BE49-F238E27FC236}">
                  <a16:creationId xmlns:a16="http://schemas.microsoft.com/office/drawing/2014/main" id="{99C159E5-9E9F-DCC7-F4A4-6C6A6E99C82C}"/>
                </a:ext>
              </a:extLst>
            </p:cNvPr>
            <p:cNvSpPr/>
            <p:nvPr/>
          </p:nvSpPr>
          <p:spPr>
            <a:xfrm>
              <a:off x="2911716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1747" name="Freeform 1746">
              <a:extLst>
                <a:ext uri="{FF2B5EF4-FFF2-40B4-BE49-F238E27FC236}">
                  <a16:creationId xmlns:a16="http://schemas.microsoft.com/office/drawing/2014/main" id="{BFA8454D-9019-F146-9784-7F61502FB022}"/>
                </a:ext>
              </a:extLst>
            </p:cNvPr>
            <p:cNvSpPr/>
            <p:nvPr/>
          </p:nvSpPr>
          <p:spPr>
            <a:xfrm>
              <a:off x="29149631"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03143"/>
            </a:solidFill>
            <a:ln w="9324" cap="flat">
              <a:noFill/>
              <a:prstDash val="solid"/>
              <a:round/>
            </a:ln>
          </p:spPr>
          <p:txBody>
            <a:bodyPr rtlCol="0" anchor="ctr"/>
            <a:lstStyle/>
            <a:p>
              <a:endParaRPr lang="en-US" sz="2400"/>
            </a:p>
          </p:txBody>
        </p:sp>
        <p:sp>
          <p:nvSpPr>
            <p:cNvPr id="1748" name="Freeform 1747">
              <a:extLst>
                <a:ext uri="{FF2B5EF4-FFF2-40B4-BE49-F238E27FC236}">
                  <a16:creationId xmlns:a16="http://schemas.microsoft.com/office/drawing/2014/main" id="{56D55F09-AEB1-A347-DCD1-FAA0BC4E1DEF}"/>
                </a:ext>
              </a:extLst>
            </p:cNvPr>
            <p:cNvSpPr/>
            <p:nvPr/>
          </p:nvSpPr>
          <p:spPr>
            <a:xfrm>
              <a:off x="2918209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3F3F"/>
            </a:solidFill>
            <a:ln w="9324" cap="flat">
              <a:noFill/>
              <a:prstDash val="solid"/>
              <a:round/>
            </a:ln>
          </p:spPr>
          <p:txBody>
            <a:bodyPr rtlCol="0" anchor="ctr"/>
            <a:lstStyle/>
            <a:p>
              <a:endParaRPr lang="en-US" sz="2400"/>
            </a:p>
          </p:txBody>
        </p:sp>
        <p:sp>
          <p:nvSpPr>
            <p:cNvPr id="1749" name="Freeform 1748">
              <a:extLst>
                <a:ext uri="{FF2B5EF4-FFF2-40B4-BE49-F238E27FC236}">
                  <a16:creationId xmlns:a16="http://schemas.microsoft.com/office/drawing/2014/main" id="{1C6884A1-4DD4-541D-4851-60D91F7A2B93}"/>
                </a:ext>
              </a:extLst>
            </p:cNvPr>
            <p:cNvSpPr/>
            <p:nvPr/>
          </p:nvSpPr>
          <p:spPr>
            <a:xfrm>
              <a:off x="2921455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4E3E"/>
            </a:solidFill>
            <a:ln w="9324" cap="flat">
              <a:noFill/>
              <a:prstDash val="solid"/>
              <a:round/>
            </a:ln>
          </p:spPr>
          <p:txBody>
            <a:bodyPr rtlCol="0" anchor="ctr"/>
            <a:lstStyle/>
            <a:p>
              <a:endParaRPr lang="en-US" sz="2400"/>
            </a:p>
          </p:txBody>
        </p:sp>
        <p:sp>
          <p:nvSpPr>
            <p:cNvPr id="1750" name="Freeform 1749">
              <a:extLst>
                <a:ext uri="{FF2B5EF4-FFF2-40B4-BE49-F238E27FC236}">
                  <a16:creationId xmlns:a16="http://schemas.microsoft.com/office/drawing/2014/main" id="{1B90740E-EF2B-5F60-72BE-FC5027F4C1D7}"/>
                </a:ext>
              </a:extLst>
            </p:cNvPr>
            <p:cNvSpPr/>
            <p:nvPr/>
          </p:nvSpPr>
          <p:spPr>
            <a:xfrm>
              <a:off x="2924701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5E42"/>
            </a:solidFill>
            <a:ln w="9324" cap="flat">
              <a:noFill/>
              <a:prstDash val="solid"/>
              <a:round/>
            </a:ln>
          </p:spPr>
          <p:txBody>
            <a:bodyPr rtlCol="0" anchor="ctr"/>
            <a:lstStyle/>
            <a:p>
              <a:endParaRPr lang="en-US" sz="2400"/>
            </a:p>
          </p:txBody>
        </p:sp>
        <p:sp>
          <p:nvSpPr>
            <p:cNvPr id="1751" name="Freeform 1750">
              <a:extLst>
                <a:ext uri="{FF2B5EF4-FFF2-40B4-BE49-F238E27FC236}">
                  <a16:creationId xmlns:a16="http://schemas.microsoft.com/office/drawing/2014/main" id="{B67CFD25-D15C-3E66-21B9-18FB1DA8A8F9}"/>
                </a:ext>
              </a:extLst>
            </p:cNvPr>
            <p:cNvSpPr/>
            <p:nvPr/>
          </p:nvSpPr>
          <p:spPr>
            <a:xfrm>
              <a:off x="2927948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D4B"/>
            </a:solidFill>
            <a:ln w="9324" cap="flat">
              <a:noFill/>
              <a:prstDash val="solid"/>
              <a:round/>
            </a:ln>
          </p:spPr>
          <p:txBody>
            <a:bodyPr rtlCol="0" anchor="ctr"/>
            <a:lstStyle/>
            <a:p>
              <a:endParaRPr lang="en-US" sz="2400"/>
            </a:p>
          </p:txBody>
        </p:sp>
        <p:sp>
          <p:nvSpPr>
            <p:cNvPr id="1752" name="Freeform 1751">
              <a:extLst>
                <a:ext uri="{FF2B5EF4-FFF2-40B4-BE49-F238E27FC236}">
                  <a16:creationId xmlns:a16="http://schemas.microsoft.com/office/drawing/2014/main" id="{46D6F69A-E38C-A571-5EDA-1BE31F62F735}"/>
                </a:ext>
              </a:extLst>
            </p:cNvPr>
            <p:cNvSpPr/>
            <p:nvPr/>
          </p:nvSpPr>
          <p:spPr>
            <a:xfrm>
              <a:off x="2931194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C55"/>
            </a:solidFill>
            <a:ln w="9324" cap="flat">
              <a:noFill/>
              <a:prstDash val="solid"/>
              <a:round/>
            </a:ln>
          </p:spPr>
          <p:txBody>
            <a:bodyPr rtlCol="0" anchor="ctr"/>
            <a:lstStyle/>
            <a:p>
              <a:endParaRPr lang="en-US" sz="2400"/>
            </a:p>
          </p:txBody>
        </p:sp>
        <p:sp>
          <p:nvSpPr>
            <p:cNvPr id="1753" name="Freeform 1752">
              <a:extLst>
                <a:ext uri="{FF2B5EF4-FFF2-40B4-BE49-F238E27FC236}">
                  <a16:creationId xmlns:a16="http://schemas.microsoft.com/office/drawing/2014/main" id="{C2573BE3-2A8F-BFDF-426B-140E6607BB58}"/>
                </a:ext>
              </a:extLst>
            </p:cNvPr>
            <p:cNvSpPr/>
            <p:nvPr/>
          </p:nvSpPr>
          <p:spPr>
            <a:xfrm>
              <a:off x="2934440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B63"/>
            </a:solidFill>
            <a:ln w="9324" cap="flat">
              <a:noFill/>
              <a:prstDash val="solid"/>
              <a:round/>
            </a:ln>
          </p:spPr>
          <p:txBody>
            <a:bodyPr rtlCol="0" anchor="ctr"/>
            <a:lstStyle/>
            <a:p>
              <a:endParaRPr lang="en-US" sz="2400"/>
            </a:p>
          </p:txBody>
        </p:sp>
        <p:sp>
          <p:nvSpPr>
            <p:cNvPr id="1754" name="Freeform 1753">
              <a:extLst>
                <a:ext uri="{FF2B5EF4-FFF2-40B4-BE49-F238E27FC236}">
                  <a16:creationId xmlns:a16="http://schemas.microsoft.com/office/drawing/2014/main" id="{2C3FE54E-4631-883D-7C7B-ABF114028A46}"/>
                </a:ext>
              </a:extLst>
            </p:cNvPr>
            <p:cNvSpPr/>
            <p:nvPr/>
          </p:nvSpPr>
          <p:spPr>
            <a:xfrm>
              <a:off x="29376870"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970"/>
            </a:solidFill>
            <a:ln w="9324" cap="flat">
              <a:noFill/>
              <a:prstDash val="solid"/>
              <a:round/>
            </a:ln>
          </p:spPr>
          <p:txBody>
            <a:bodyPr rtlCol="0" anchor="ctr"/>
            <a:lstStyle/>
            <a:p>
              <a:endParaRPr lang="en-US" sz="2400"/>
            </a:p>
          </p:txBody>
        </p:sp>
        <p:sp>
          <p:nvSpPr>
            <p:cNvPr id="1755" name="Freeform 1754">
              <a:extLst>
                <a:ext uri="{FF2B5EF4-FFF2-40B4-BE49-F238E27FC236}">
                  <a16:creationId xmlns:a16="http://schemas.microsoft.com/office/drawing/2014/main" id="{E1A585CD-4306-0F3C-811A-AC5562BF9264}"/>
                </a:ext>
              </a:extLst>
            </p:cNvPr>
            <p:cNvSpPr/>
            <p:nvPr/>
          </p:nvSpPr>
          <p:spPr>
            <a:xfrm>
              <a:off x="2940933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24" cap="flat">
              <a:noFill/>
              <a:prstDash val="solid"/>
              <a:round/>
            </a:ln>
          </p:spPr>
          <p:txBody>
            <a:bodyPr rtlCol="0" anchor="ctr"/>
            <a:lstStyle/>
            <a:p>
              <a:endParaRPr lang="en-US" sz="2400"/>
            </a:p>
          </p:txBody>
        </p:sp>
        <p:sp>
          <p:nvSpPr>
            <p:cNvPr id="1756" name="Freeform 1755">
              <a:extLst>
                <a:ext uri="{FF2B5EF4-FFF2-40B4-BE49-F238E27FC236}">
                  <a16:creationId xmlns:a16="http://schemas.microsoft.com/office/drawing/2014/main" id="{B14E57AA-3B67-008A-8971-4B655FFBC478}"/>
                </a:ext>
              </a:extLst>
            </p:cNvPr>
            <p:cNvSpPr/>
            <p:nvPr/>
          </p:nvSpPr>
          <p:spPr>
            <a:xfrm>
              <a:off x="29441795"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48F"/>
            </a:solidFill>
            <a:ln w="9324" cap="flat">
              <a:noFill/>
              <a:prstDash val="solid"/>
              <a:round/>
            </a:ln>
          </p:spPr>
          <p:txBody>
            <a:bodyPr rtlCol="0" anchor="ctr"/>
            <a:lstStyle/>
            <a:p>
              <a:endParaRPr lang="en-US" sz="2400"/>
            </a:p>
          </p:txBody>
        </p:sp>
        <p:sp>
          <p:nvSpPr>
            <p:cNvPr id="1757" name="Freeform 1756">
              <a:extLst>
                <a:ext uri="{FF2B5EF4-FFF2-40B4-BE49-F238E27FC236}">
                  <a16:creationId xmlns:a16="http://schemas.microsoft.com/office/drawing/2014/main" id="{525BFBC8-DFCE-0700-D121-B7CAE0993454}"/>
                </a:ext>
              </a:extLst>
            </p:cNvPr>
            <p:cNvSpPr/>
            <p:nvPr/>
          </p:nvSpPr>
          <p:spPr>
            <a:xfrm>
              <a:off x="2947425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2A2"/>
            </a:solidFill>
            <a:ln w="9324" cap="flat">
              <a:noFill/>
              <a:prstDash val="solid"/>
              <a:round/>
            </a:ln>
          </p:spPr>
          <p:txBody>
            <a:bodyPr rtlCol="0" anchor="ctr"/>
            <a:lstStyle/>
            <a:p>
              <a:endParaRPr lang="en-US" sz="2400"/>
            </a:p>
          </p:txBody>
        </p:sp>
        <p:sp>
          <p:nvSpPr>
            <p:cNvPr id="1758" name="Freeform 1757">
              <a:extLst>
                <a:ext uri="{FF2B5EF4-FFF2-40B4-BE49-F238E27FC236}">
                  <a16:creationId xmlns:a16="http://schemas.microsoft.com/office/drawing/2014/main" id="{78465FFB-77EA-5DD3-9AA4-55E4D31A9A1E}"/>
                </a:ext>
              </a:extLst>
            </p:cNvPr>
            <p:cNvSpPr/>
            <p:nvPr/>
          </p:nvSpPr>
          <p:spPr>
            <a:xfrm>
              <a:off x="29506720"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DB1"/>
            </a:solidFill>
            <a:ln w="9324" cap="flat">
              <a:noFill/>
              <a:prstDash val="solid"/>
              <a:round/>
            </a:ln>
          </p:spPr>
          <p:txBody>
            <a:bodyPr rtlCol="0" anchor="ctr"/>
            <a:lstStyle/>
            <a:p>
              <a:endParaRPr lang="en-US" sz="2400"/>
            </a:p>
          </p:txBody>
        </p:sp>
        <p:sp>
          <p:nvSpPr>
            <p:cNvPr id="1759" name="Freeform 1758">
              <a:extLst>
                <a:ext uri="{FF2B5EF4-FFF2-40B4-BE49-F238E27FC236}">
                  <a16:creationId xmlns:a16="http://schemas.microsoft.com/office/drawing/2014/main" id="{BB85D438-3A4E-59B9-ABC2-9EAA3A135091}"/>
                </a:ext>
              </a:extLst>
            </p:cNvPr>
            <p:cNvSpPr/>
            <p:nvPr/>
          </p:nvSpPr>
          <p:spPr>
            <a:xfrm>
              <a:off x="29539183"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6D6"/>
            </a:solidFill>
            <a:ln w="9324" cap="flat">
              <a:noFill/>
              <a:prstDash val="solid"/>
              <a:round/>
            </a:ln>
          </p:spPr>
          <p:txBody>
            <a:bodyPr rtlCol="0" anchor="ctr"/>
            <a:lstStyle/>
            <a:p>
              <a:endParaRPr lang="en-US" sz="2400"/>
            </a:p>
          </p:txBody>
        </p:sp>
        <p:sp>
          <p:nvSpPr>
            <p:cNvPr id="1760" name="Freeform 1759">
              <a:extLst>
                <a:ext uri="{FF2B5EF4-FFF2-40B4-BE49-F238E27FC236}">
                  <a16:creationId xmlns:a16="http://schemas.microsoft.com/office/drawing/2014/main" id="{EF06A35E-FCF3-A082-6462-262E7FEF01C5}"/>
                </a:ext>
              </a:extLst>
            </p:cNvPr>
            <p:cNvSpPr/>
            <p:nvPr/>
          </p:nvSpPr>
          <p:spPr>
            <a:xfrm>
              <a:off x="29571645"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9DA"/>
            </a:solidFill>
            <a:ln w="9324" cap="flat">
              <a:noFill/>
              <a:prstDash val="solid"/>
              <a:round/>
            </a:ln>
          </p:spPr>
          <p:txBody>
            <a:bodyPr rtlCol="0" anchor="ctr"/>
            <a:lstStyle/>
            <a:p>
              <a:endParaRPr lang="en-US" sz="2400"/>
            </a:p>
          </p:txBody>
        </p:sp>
        <p:sp>
          <p:nvSpPr>
            <p:cNvPr id="1761" name="Freeform 1760">
              <a:extLst>
                <a:ext uri="{FF2B5EF4-FFF2-40B4-BE49-F238E27FC236}">
                  <a16:creationId xmlns:a16="http://schemas.microsoft.com/office/drawing/2014/main" id="{8AE2EF14-D0BD-167F-90D6-4FCB48F8E3EA}"/>
                </a:ext>
              </a:extLst>
            </p:cNvPr>
            <p:cNvSpPr/>
            <p:nvPr/>
          </p:nvSpPr>
          <p:spPr>
            <a:xfrm>
              <a:off x="29604108"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24" cap="flat">
              <a:noFill/>
              <a:prstDash val="solid"/>
              <a:round/>
            </a:ln>
          </p:spPr>
          <p:txBody>
            <a:bodyPr rtlCol="0" anchor="ctr"/>
            <a:lstStyle/>
            <a:p>
              <a:endParaRPr lang="en-US" sz="2400"/>
            </a:p>
          </p:txBody>
        </p:sp>
        <p:sp>
          <p:nvSpPr>
            <p:cNvPr id="1762" name="Freeform 1761">
              <a:extLst>
                <a:ext uri="{FF2B5EF4-FFF2-40B4-BE49-F238E27FC236}">
                  <a16:creationId xmlns:a16="http://schemas.microsoft.com/office/drawing/2014/main" id="{1AD374F7-C5C1-BB71-17D3-A3D8A1AB5F4E}"/>
                </a:ext>
              </a:extLst>
            </p:cNvPr>
            <p:cNvSpPr/>
            <p:nvPr/>
          </p:nvSpPr>
          <p:spPr>
            <a:xfrm>
              <a:off x="29636570"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9DA"/>
            </a:solidFill>
            <a:ln w="9324" cap="flat">
              <a:noFill/>
              <a:prstDash val="solid"/>
              <a:round/>
            </a:ln>
          </p:spPr>
          <p:txBody>
            <a:bodyPr rtlCol="0" anchor="ctr"/>
            <a:lstStyle/>
            <a:p>
              <a:endParaRPr lang="en-US" sz="2400"/>
            </a:p>
          </p:txBody>
        </p:sp>
        <p:sp>
          <p:nvSpPr>
            <p:cNvPr id="1763" name="Freeform 1762">
              <a:extLst>
                <a:ext uri="{FF2B5EF4-FFF2-40B4-BE49-F238E27FC236}">
                  <a16:creationId xmlns:a16="http://schemas.microsoft.com/office/drawing/2014/main" id="{900851B1-24D2-5DC3-D5A8-FC5E77D5D2D6}"/>
                </a:ext>
              </a:extLst>
            </p:cNvPr>
            <p:cNvSpPr/>
            <p:nvPr/>
          </p:nvSpPr>
          <p:spPr>
            <a:xfrm>
              <a:off x="29669033"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8D4BC"/>
            </a:solidFill>
            <a:ln w="9324" cap="flat">
              <a:noFill/>
              <a:prstDash val="solid"/>
              <a:round/>
            </a:ln>
          </p:spPr>
          <p:txBody>
            <a:bodyPr rtlCol="0" anchor="ctr"/>
            <a:lstStyle/>
            <a:p>
              <a:endParaRPr lang="en-US" sz="2400"/>
            </a:p>
          </p:txBody>
        </p:sp>
        <p:sp>
          <p:nvSpPr>
            <p:cNvPr id="1764" name="Freeform 1763">
              <a:extLst>
                <a:ext uri="{FF2B5EF4-FFF2-40B4-BE49-F238E27FC236}">
                  <a16:creationId xmlns:a16="http://schemas.microsoft.com/office/drawing/2014/main" id="{72E8B231-84EA-B4C9-9F44-D4C35B38DAEB}"/>
                </a:ext>
              </a:extLst>
            </p:cNvPr>
            <p:cNvSpPr/>
            <p:nvPr/>
          </p:nvSpPr>
          <p:spPr>
            <a:xfrm>
              <a:off x="29701496" y="20696289"/>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8D1B8"/>
            </a:solidFill>
            <a:ln w="9324" cap="flat">
              <a:noFill/>
              <a:prstDash val="solid"/>
              <a:round/>
            </a:ln>
          </p:spPr>
          <p:txBody>
            <a:bodyPr rtlCol="0" anchor="ctr"/>
            <a:lstStyle/>
            <a:p>
              <a:endParaRPr lang="en-US" sz="2400"/>
            </a:p>
          </p:txBody>
        </p:sp>
        <p:sp>
          <p:nvSpPr>
            <p:cNvPr id="1765" name="Freeform 1764">
              <a:extLst>
                <a:ext uri="{FF2B5EF4-FFF2-40B4-BE49-F238E27FC236}">
                  <a16:creationId xmlns:a16="http://schemas.microsoft.com/office/drawing/2014/main" id="{0A05E31E-4026-A757-9C14-55B10963A282}"/>
                </a:ext>
              </a:extLst>
            </p:cNvPr>
            <p:cNvSpPr/>
            <p:nvPr/>
          </p:nvSpPr>
          <p:spPr>
            <a:xfrm>
              <a:off x="29733963" y="20696289"/>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7CDB1"/>
            </a:solidFill>
            <a:ln w="9324" cap="flat">
              <a:noFill/>
              <a:prstDash val="solid"/>
              <a:round/>
            </a:ln>
          </p:spPr>
          <p:txBody>
            <a:bodyPr rtlCol="0" anchor="ctr"/>
            <a:lstStyle/>
            <a:p>
              <a:endParaRPr lang="en-US" sz="2400"/>
            </a:p>
          </p:txBody>
        </p:sp>
        <p:sp>
          <p:nvSpPr>
            <p:cNvPr id="1766" name="Freeform 1765">
              <a:extLst>
                <a:ext uri="{FF2B5EF4-FFF2-40B4-BE49-F238E27FC236}">
                  <a16:creationId xmlns:a16="http://schemas.microsoft.com/office/drawing/2014/main" id="{0EDE8000-C883-60AE-F375-B593343F925A}"/>
                </a:ext>
              </a:extLst>
            </p:cNvPr>
            <p:cNvSpPr/>
            <p:nvPr/>
          </p:nvSpPr>
          <p:spPr>
            <a:xfrm>
              <a:off x="28792543"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31F58"/>
            </a:solidFill>
            <a:ln w="9324" cap="flat">
              <a:noFill/>
              <a:prstDash val="solid"/>
              <a:round/>
            </a:ln>
          </p:spPr>
          <p:txBody>
            <a:bodyPr rtlCol="0" anchor="ctr"/>
            <a:lstStyle/>
            <a:p>
              <a:endParaRPr lang="en-US" sz="2400"/>
            </a:p>
          </p:txBody>
        </p:sp>
        <p:sp>
          <p:nvSpPr>
            <p:cNvPr id="1767" name="Freeform 1766">
              <a:extLst>
                <a:ext uri="{FF2B5EF4-FFF2-40B4-BE49-F238E27FC236}">
                  <a16:creationId xmlns:a16="http://schemas.microsoft.com/office/drawing/2014/main" id="{899B0DD5-C975-0607-9CF7-FE3C1DF1842E}"/>
                </a:ext>
              </a:extLst>
            </p:cNvPr>
            <p:cNvSpPr/>
            <p:nvPr/>
          </p:nvSpPr>
          <p:spPr>
            <a:xfrm>
              <a:off x="28825005"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61F58"/>
            </a:solidFill>
            <a:ln w="9324" cap="flat">
              <a:noFill/>
              <a:prstDash val="solid"/>
              <a:round/>
            </a:ln>
          </p:spPr>
          <p:txBody>
            <a:bodyPr rtlCol="0" anchor="ctr"/>
            <a:lstStyle/>
            <a:p>
              <a:endParaRPr lang="en-US" sz="2400"/>
            </a:p>
          </p:txBody>
        </p:sp>
        <p:sp>
          <p:nvSpPr>
            <p:cNvPr id="1768" name="Freeform 1767">
              <a:extLst>
                <a:ext uri="{FF2B5EF4-FFF2-40B4-BE49-F238E27FC236}">
                  <a16:creationId xmlns:a16="http://schemas.microsoft.com/office/drawing/2014/main" id="{8E7B0B6A-446B-2ACB-6B3C-2D999D416E66}"/>
                </a:ext>
              </a:extLst>
            </p:cNvPr>
            <p:cNvSpPr/>
            <p:nvPr/>
          </p:nvSpPr>
          <p:spPr>
            <a:xfrm>
              <a:off x="28857468"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B1F59"/>
            </a:solidFill>
            <a:ln w="9324" cap="flat">
              <a:noFill/>
              <a:prstDash val="solid"/>
              <a:round/>
            </a:ln>
          </p:spPr>
          <p:txBody>
            <a:bodyPr rtlCol="0" anchor="ctr"/>
            <a:lstStyle/>
            <a:p>
              <a:endParaRPr lang="en-US" sz="2400"/>
            </a:p>
          </p:txBody>
        </p:sp>
        <p:sp>
          <p:nvSpPr>
            <p:cNvPr id="1769" name="Freeform 1768">
              <a:extLst>
                <a:ext uri="{FF2B5EF4-FFF2-40B4-BE49-F238E27FC236}">
                  <a16:creationId xmlns:a16="http://schemas.microsoft.com/office/drawing/2014/main" id="{4037F997-32A0-F00A-A2BF-627CFCC1AC55}"/>
                </a:ext>
              </a:extLst>
            </p:cNvPr>
            <p:cNvSpPr/>
            <p:nvPr/>
          </p:nvSpPr>
          <p:spPr>
            <a:xfrm>
              <a:off x="28889931"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841E5A"/>
            </a:solidFill>
            <a:ln w="9324" cap="flat">
              <a:noFill/>
              <a:prstDash val="solid"/>
              <a:round/>
            </a:ln>
          </p:spPr>
          <p:txBody>
            <a:bodyPr rtlCol="0" anchor="ctr"/>
            <a:lstStyle/>
            <a:p>
              <a:endParaRPr lang="en-US" sz="2400"/>
            </a:p>
          </p:txBody>
        </p:sp>
        <p:sp>
          <p:nvSpPr>
            <p:cNvPr id="1770" name="Freeform 1769">
              <a:extLst>
                <a:ext uri="{FF2B5EF4-FFF2-40B4-BE49-F238E27FC236}">
                  <a16:creationId xmlns:a16="http://schemas.microsoft.com/office/drawing/2014/main" id="{39A1C792-3AB5-8170-09B2-1FDC8D447D36}"/>
                </a:ext>
              </a:extLst>
            </p:cNvPr>
            <p:cNvSpPr/>
            <p:nvPr/>
          </p:nvSpPr>
          <p:spPr>
            <a:xfrm>
              <a:off x="28922393"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901D5B"/>
            </a:solidFill>
            <a:ln w="9324" cap="flat">
              <a:noFill/>
              <a:prstDash val="solid"/>
              <a:round/>
            </a:ln>
          </p:spPr>
          <p:txBody>
            <a:bodyPr rtlCol="0" anchor="ctr"/>
            <a:lstStyle/>
            <a:p>
              <a:endParaRPr lang="en-US" sz="2400"/>
            </a:p>
          </p:txBody>
        </p:sp>
        <p:sp>
          <p:nvSpPr>
            <p:cNvPr id="1771" name="Freeform 1770">
              <a:extLst>
                <a:ext uri="{FF2B5EF4-FFF2-40B4-BE49-F238E27FC236}">
                  <a16:creationId xmlns:a16="http://schemas.microsoft.com/office/drawing/2014/main" id="{392F87DF-7708-7F6A-B2EF-1C5BF1C80FB6}"/>
                </a:ext>
              </a:extLst>
            </p:cNvPr>
            <p:cNvSpPr/>
            <p:nvPr/>
          </p:nvSpPr>
          <p:spPr>
            <a:xfrm>
              <a:off x="28954856"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9C1B5B"/>
            </a:solidFill>
            <a:ln w="9324" cap="flat">
              <a:noFill/>
              <a:prstDash val="solid"/>
              <a:round/>
            </a:ln>
          </p:spPr>
          <p:txBody>
            <a:bodyPr rtlCol="0" anchor="ctr"/>
            <a:lstStyle/>
            <a:p>
              <a:endParaRPr lang="en-US" sz="2400"/>
            </a:p>
          </p:txBody>
        </p:sp>
        <p:sp>
          <p:nvSpPr>
            <p:cNvPr id="1772" name="Freeform 1771">
              <a:extLst>
                <a:ext uri="{FF2B5EF4-FFF2-40B4-BE49-F238E27FC236}">
                  <a16:creationId xmlns:a16="http://schemas.microsoft.com/office/drawing/2014/main" id="{2DC41F64-7C2B-9123-50DD-7C4883383F6D}"/>
                </a:ext>
              </a:extLst>
            </p:cNvPr>
            <p:cNvSpPr/>
            <p:nvPr/>
          </p:nvSpPr>
          <p:spPr>
            <a:xfrm>
              <a:off x="28987318"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A8185A"/>
            </a:solidFill>
            <a:ln w="9324" cap="flat">
              <a:noFill/>
              <a:prstDash val="solid"/>
              <a:round/>
            </a:ln>
          </p:spPr>
          <p:txBody>
            <a:bodyPr rtlCol="0" anchor="ctr"/>
            <a:lstStyle/>
            <a:p>
              <a:endParaRPr lang="en-US" sz="2400"/>
            </a:p>
          </p:txBody>
        </p:sp>
        <p:sp>
          <p:nvSpPr>
            <p:cNvPr id="1773" name="Freeform 1772">
              <a:extLst>
                <a:ext uri="{FF2B5EF4-FFF2-40B4-BE49-F238E27FC236}">
                  <a16:creationId xmlns:a16="http://schemas.microsoft.com/office/drawing/2014/main" id="{B0187682-B01F-637F-8947-D5E68E7DFB68}"/>
                </a:ext>
              </a:extLst>
            </p:cNvPr>
            <p:cNvSpPr/>
            <p:nvPr/>
          </p:nvSpPr>
          <p:spPr>
            <a:xfrm>
              <a:off x="29019781"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B51657"/>
            </a:solidFill>
            <a:ln w="9324" cap="flat">
              <a:noFill/>
              <a:prstDash val="solid"/>
              <a:round/>
            </a:ln>
          </p:spPr>
          <p:txBody>
            <a:bodyPr rtlCol="0" anchor="ctr"/>
            <a:lstStyle/>
            <a:p>
              <a:endParaRPr lang="en-US" sz="2400"/>
            </a:p>
          </p:txBody>
        </p:sp>
        <p:sp>
          <p:nvSpPr>
            <p:cNvPr id="1774" name="Freeform 1773">
              <a:extLst>
                <a:ext uri="{FF2B5EF4-FFF2-40B4-BE49-F238E27FC236}">
                  <a16:creationId xmlns:a16="http://schemas.microsoft.com/office/drawing/2014/main" id="{BDEFBA13-B1F2-AB2B-EF84-A371E7568BE9}"/>
                </a:ext>
              </a:extLst>
            </p:cNvPr>
            <p:cNvSpPr/>
            <p:nvPr/>
          </p:nvSpPr>
          <p:spPr>
            <a:xfrm>
              <a:off x="2905224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21753"/>
            </a:solidFill>
            <a:ln w="9324" cap="flat">
              <a:noFill/>
              <a:prstDash val="solid"/>
              <a:round/>
            </a:ln>
          </p:spPr>
          <p:txBody>
            <a:bodyPr rtlCol="0" anchor="ctr"/>
            <a:lstStyle/>
            <a:p>
              <a:endParaRPr lang="en-US" sz="2400"/>
            </a:p>
          </p:txBody>
        </p:sp>
        <p:sp>
          <p:nvSpPr>
            <p:cNvPr id="1775" name="Freeform 1774">
              <a:extLst>
                <a:ext uri="{FF2B5EF4-FFF2-40B4-BE49-F238E27FC236}">
                  <a16:creationId xmlns:a16="http://schemas.microsoft.com/office/drawing/2014/main" id="{80AEDF55-3BB4-B538-22C8-1FA4C9EC944F}"/>
                </a:ext>
              </a:extLst>
            </p:cNvPr>
            <p:cNvSpPr/>
            <p:nvPr/>
          </p:nvSpPr>
          <p:spPr>
            <a:xfrm>
              <a:off x="29084706"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E1D4E"/>
            </a:solidFill>
            <a:ln w="9324" cap="flat">
              <a:noFill/>
              <a:prstDash val="solid"/>
              <a:round/>
            </a:ln>
          </p:spPr>
          <p:txBody>
            <a:bodyPr rtlCol="0" anchor="ctr"/>
            <a:lstStyle/>
            <a:p>
              <a:endParaRPr lang="en-US" sz="2400"/>
            </a:p>
          </p:txBody>
        </p:sp>
        <p:sp>
          <p:nvSpPr>
            <p:cNvPr id="1776" name="Freeform 1775">
              <a:extLst>
                <a:ext uri="{FF2B5EF4-FFF2-40B4-BE49-F238E27FC236}">
                  <a16:creationId xmlns:a16="http://schemas.microsoft.com/office/drawing/2014/main" id="{FF0CFE33-E4FB-20D8-4DD2-334BFFD26BD5}"/>
                </a:ext>
              </a:extLst>
            </p:cNvPr>
            <p:cNvSpPr/>
            <p:nvPr/>
          </p:nvSpPr>
          <p:spPr>
            <a:xfrm>
              <a:off x="2911716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82748"/>
            </a:solidFill>
            <a:ln w="9324" cap="flat">
              <a:noFill/>
              <a:prstDash val="solid"/>
              <a:round/>
            </a:ln>
          </p:spPr>
          <p:txBody>
            <a:bodyPr rtlCol="0" anchor="ctr"/>
            <a:lstStyle/>
            <a:p>
              <a:endParaRPr lang="en-US" sz="2400"/>
            </a:p>
          </p:txBody>
        </p:sp>
        <p:sp>
          <p:nvSpPr>
            <p:cNvPr id="1777" name="Freeform 1776">
              <a:extLst>
                <a:ext uri="{FF2B5EF4-FFF2-40B4-BE49-F238E27FC236}">
                  <a16:creationId xmlns:a16="http://schemas.microsoft.com/office/drawing/2014/main" id="{09C948EC-4705-E800-0089-89052CE1415C}"/>
                </a:ext>
              </a:extLst>
            </p:cNvPr>
            <p:cNvSpPr/>
            <p:nvPr/>
          </p:nvSpPr>
          <p:spPr>
            <a:xfrm>
              <a:off x="29149631"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13342"/>
            </a:solidFill>
            <a:ln w="9324" cap="flat">
              <a:noFill/>
              <a:prstDash val="solid"/>
              <a:round/>
            </a:ln>
          </p:spPr>
          <p:txBody>
            <a:bodyPr rtlCol="0" anchor="ctr"/>
            <a:lstStyle/>
            <a:p>
              <a:endParaRPr lang="en-US" sz="2400"/>
            </a:p>
          </p:txBody>
        </p:sp>
        <p:sp>
          <p:nvSpPr>
            <p:cNvPr id="1778" name="Freeform 1777">
              <a:extLst>
                <a:ext uri="{FF2B5EF4-FFF2-40B4-BE49-F238E27FC236}">
                  <a16:creationId xmlns:a16="http://schemas.microsoft.com/office/drawing/2014/main" id="{4C05D8A1-6D28-6799-4901-86929EC4AB2B}"/>
                </a:ext>
              </a:extLst>
            </p:cNvPr>
            <p:cNvSpPr/>
            <p:nvPr/>
          </p:nvSpPr>
          <p:spPr>
            <a:xfrm>
              <a:off x="2918209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8403E"/>
            </a:solidFill>
            <a:ln w="9324" cap="flat">
              <a:noFill/>
              <a:prstDash val="solid"/>
              <a:round/>
            </a:ln>
          </p:spPr>
          <p:txBody>
            <a:bodyPr rtlCol="0" anchor="ctr"/>
            <a:lstStyle/>
            <a:p>
              <a:endParaRPr lang="en-US" sz="2400"/>
            </a:p>
          </p:txBody>
        </p:sp>
        <p:sp>
          <p:nvSpPr>
            <p:cNvPr id="1779" name="Freeform 1778">
              <a:extLst>
                <a:ext uri="{FF2B5EF4-FFF2-40B4-BE49-F238E27FC236}">
                  <a16:creationId xmlns:a16="http://schemas.microsoft.com/office/drawing/2014/main" id="{A28B4978-ED2F-DBDD-C74F-33DC8D9D3C82}"/>
                </a:ext>
              </a:extLst>
            </p:cNvPr>
            <p:cNvSpPr/>
            <p:nvPr/>
          </p:nvSpPr>
          <p:spPr>
            <a:xfrm>
              <a:off x="2921455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D503E"/>
            </a:solidFill>
            <a:ln w="9324" cap="flat">
              <a:noFill/>
              <a:prstDash val="solid"/>
              <a:round/>
            </a:ln>
          </p:spPr>
          <p:txBody>
            <a:bodyPr rtlCol="0" anchor="ctr"/>
            <a:lstStyle/>
            <a:p>
              <a:endParaRPr lang="en-US" sz="2400"/>
            </a:p>
          </p:txBody>
        </p:sp>
        <p:sp>
          <p:nvSpPr>
            <p:cNvPr id="1780" name="Freeform 1779">
              <a:extLst>
                <a:ext uri="{FF2B5EF4-FFF2-40B4-BE49-F238E27FC236}">
                  <a16:creationId xmlns:a16="http://schemas.microsoft.com/office/drawing/2014/main" id="{1AC39A3F-8B22-3437-259F-CD4FD1649C94}"/>
                </a:ext>
              </a:extLst>
            </p:cNvPr>
            <p:cNvSpPr/>
            <p:nvPr/>
          </p:nvSpPr>
          <p:spPr>
            <a:xfrm>
              <a:off x="2924701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06043"/>
            </a:solidFill>
            <a:ln w="9324" cap="flat">
              <a:noFill/>
              <a:prstDash val="solid"/>
              <a:round/>
            </a:ln>
          </p:spPr>
          <p:txBody>
            <a:bodyPr rtlCol="0" anchor="ctr"/>
            <a:lstStyle/>
            <a:p>
              <a:endParaRPr lang="en-US" sz="2400"/>
            </a:p>
          </p:txBody>
        </p:sp>
        <p:sp>
          <p:nvSpPr>
            <p:cNvPr id="1781" name="Freeform 1780">
              <a:extLst>
                <a:ext uri="{FF2B5EF4-FFF2-40B4-BE49-F238E27FC236}">
                  <a16:creationId xmlns:a16="http://schemas.microsoft.com/office/drawing/2014/main" id="{944C15AF-9F8A-8CC3-2BE5-23CBC0160149}"/>
                </a:ext>
              </a:extLst>
            </p:cNvPr>
            <p:cNvSpPr/>
            <p:nvPr/>
          </p:nvSpPr>
          <p:spPr>
            <a:xfrm>
              <a:off x="2927948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26F4C"/>
            </a:solidFill>
            <a:ln w="9324" cap="flat">
              <a:noFill/>
              <a:prstDash val="solid"/>
              <a:round/>
            </a:ln>
          </p:spPr>
          <p:txBody>
            <a:bodyPr rtlCol="0" anchor="ctr"/>
            <a:lstStyle/>
            <a:p>
              <a:endParaRPr lang="en-US" sz="2400"/>
            </a:p>
          </p:txBody>
        </p:sp>
        <p:sp>
          <p:nvSpPr>
            <p:cNvPr id="1782" name="Freeform 1781">
              <a:extLst>
                <a:ext uri="{FF2B5EF4-FFF2-40B4-BE49-F238E27FC236}">
                  <a16:creationId xmlns:a16="http://schemas.microsoft.com/office/drawing/2014/main" id="{4848FF96-2B80-0886-6FBF-049510B8277B}"/>
                </a:ext>
              </a:extLst>
            </p:cNvPr>
            <p:cNvSpPr/>
            <p:nvPr/>
          </p:nvSpPr>
          <p:spPr>
            <a:xfrm>
              <a:off x="2931194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47D57"/>
            </a:solidFill>
            <a:ln w="9324" cap="flat">
              <a:noFill/>
              <a:prstDash val="solid"/>
              <a:round/>
            </a:ln>
          </p:spPr>
          <p:txBody>
            <a:bodyPr rtlCol="0" anchor="ctr"/>
            <a:lstStyle/>
            <a:p>
              <a:endParaRPr lang="en-US" sz="2400"/>
            </a:p>
          </p:txBody>
        </p:sp>
        <p:sp>
          <p:nvSpPr>
            <p:cNvPr id="1783" name="Freeform 1782">
              <a:extLst>
                <a:ext uri="{FF2B5EF4-FFF2-40B4-BE49-F238E27FC236}">
                  <a16:creationId xmlns:a16="http://schemas.microsoft.com/office/drawing/2014/main" id="{30963225-7136-9574-C399-128508836CA4}"/>
                </a:ext>
              </a:extLst>
            </p:cNvPr>
            <p:cNvSpPr/>
            <p:nvPr/>
          </p:nvSpPr>
          <p:spPr>
            <a:xfrm>
              <a:off x="2934440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58B63"/>
            </a:solidFill>
            <a:ln w="9324" cap="flat">
              <a:noFill/>
              <a:prstDash val="solid"/>
              <a:round/>
            </a:ln>
          </p:spPr>
          <p:txBody>
            <a:bodyPr rtlCol="0" anchor="ctr"/>
            <a:lstStyle/>
            <a:p>
              <a:endParaRPr lang="en-US" sz="2400"/>
            </a:p>
          </p:txBody>
        </p:sp>
        <p:sp>
          <p:nvSpPr>
            <p:cNvPr id="1784" name="Freeform 1783">
              <a:extLst>
                <a:ext uri="{FF2B5EF4-FFF2-40B4-BE49-F238E27FC236}">
                  <a16:creationId xmlns:a16="http://schemas.microsoft.com/office/drawing/2014/main" id="{75365F2E-68B4-F73C-178B-82727D76CB8A}"/>
                </a:ext>
              </a:extLst>
            </p:cNvPr>
            <p:cNvSpPr/>
            <p:nvPr/>
          </p:nvSpPr>
          <p:spPr>
            <a:xfrm>
              <a:off x="29376870"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59970"/>
            </a:solidFill>
            <a:ln w="9324" cap="flat">
              <a:noFill/>
              <a:prstDash val="solid"/>
              <a:round/>
            </a:ln>
          </p:spPr>
          <p:txBody>
            <a:bodyPr rtlCol="0" anchor="ctr"/>
            <a:lstStyle/>
            <a:p>
              <a:endParaRPr lang="en-US" sz="2400"/>
            </a:p>
          </p:txBody>
        </p:sp>
        <p:sp>
          <p:nvSpPr>
            <p:cNvPr id="1785" name="Freeform 1784">
              <a:extLst>
                <a:ext uri="{FF2B5EF4-FFF2-40B4-BE49-F238E27FC236}">
                  <a16:creationId xmlns:a16="http://schemas.microsoft.com/office/drawing/2014/main" id="{A6C6C6D1-F5AB-E802-2A1A-4A5B04771100}"/>
                </a:ext>
              </a:extLst>
            </p:cNvPr>
            <p:cNvSpPr/>
            <p:nvPr/>
          </p:nvSpPr>
          <p:spPr>
            <a:xfrm>
              <a:off x="2940933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A67E"/>
            </a:solidFill>
            <a:ln w="9324" cap="flat">
              <a:noFill/>
              <a:prstDash val="solid"/>
              <a:round/>
            </a:ln>
          </p:spPr>
          <p:txBody>
            <a:bodyPr rtlCol="0" anchor="ctr"/>
            <a:lstStyle/>
            <a:p>
              <a:endParaRPr lang="en-US" sz="2400"/>
            </a:p>
          </p:txBody>
        </p:sp>
        <p:sp>
          <p:nvSpPr>
            <p:cNvPr id="1786" name="Freeform 1785">
              <a:extLst>
                <a:ext uri="{FF2B5EF4-FFF2-40B4-BE49-F238E27FC236}">
                  <a16:creationId xmlns:a16="http://schemas.microsoft.com/office/drawing/2014/main" id="{7750365A-D2B8-4546-ABDE-BD81466318D7}"/>
                </a:ext>
              </a:extLst>
            </p:cNvPr>
            <p:cNvSpPr/>
            <p:nvPr/>
          </p:nvSpPr>
          <p:spPr>
            <a:xfrm>
              <a:off x="29441795"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B18B"/>
            </a:solidFill>
            <a:ln w="9324" cap="flat">
              <a:noFill/>
              <a:prstDash val="solid"/>
              <a:round/>
            </a:ln>
          </p:spPr>
          <p:txBody>
            <a:bodyPr rtlCol="0" anchor="ctr"/>
            <a:lstStyle/>
            <a:p>
              <a:endParaRPr lang="en-US" sz="2400"/>
            </a:p>
          </p:txBody>
        </p:sp>
        <p:sp>
          <p:nvSpPr>
            <p:cNvPr id="1787" name="Freeform 1786">
              <a:extLst>
                <a:ext uri="{FF2B5EF4-FFF2-40B4-BE49-F238E27FC236}">
                  <a16:creationId xmlns:a16="http://schemas.microsoft.com/office/drawing/2014/main" id="{35BF984A-EECE-4951-A4F2-F7E428E939AF}"/>
                </a:ext>
              </a:extLst>
            </p:cNvPr>
            <p:cNvSpPr/>
            <p:nvPr/>
          </p:nvSpPr>
          <p:spPr>
            <a:xfrm>
              <a:off x="2947425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BF9D"/>
            </a:solidFill>
            <a:ln w="9324" cap="flat">
              <a:noFill/>
              <a:prstDash val="solid"/>
              <a:round/>
            </a:ln>
          </p:spPr>
          <p:txBody>
            <a:bodyPr rtlCol="0" anchor="ctr"/>
            <a:lstStyle/>
            <a:p>
              <a:endParaRPr lang="en-US" sz="2400"/>
            </a:p>
          </p:txBody>
        </p:sp>
        <p:sp>
          <p:nvSpPr>
            <p:cNvPr id="1788" name="Freeform 1787">
              <a:extLst>
                <a:ext uri="{FF2B5EF4-FFF2-40B4-BE49-F238E27FC236}">
                  <a16:creationId xmlns:a16="http://schemas.microsoft.com/office/drawing/2014/main" id="{2802AE52-2CA5-5513-9DA1-29BF1477A0E7}"/>
                </a:ext>
              </a:extLst>
            </p:cNvPr>
            <p:cNvSpPr/>
            <p:nvPr/>
          </p:nvSpPr>
          <p:spPr>
            <a:xfrm>
              <a:off x="29506720"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9AA"/>
            </a:solidFill>
            <a:ln w="9324" cap="flat">
              <a:noFill/>
              <a:prstDash val="solid"/>
              <a:round/>
            </a:ln>
          </p:spPr>
          <p:txBody>
            <a:bodyPr rtlCol="0" anchor="ctr"/>
            <a:lstStyle/>
            <a:p>
              <a:endParaRPr lang="en-US" sz="2400"/>
            </a:p>
          </p:txBody>
        </p:sp>
        <p:sp>
          <p:nvSpPr>
            <p:cNvPr id="1789" name="Freeform 1788">
              <a:extLst>
                <a:ext uri="{FF2B5EF4-FFF2-40B4-BE49-F238E27FC236}">
                  <a16:creationId xmlns:a16="http://schemas.microsoft.com/office/drawing/2014/main" id="{05AB7898-5CE7-A0D5-F134-9EE2D3AA6702}"/>
                </a:ext>
              </a:extLst>
            </p:cNvPr>
            <p:cNvSpPr/>
            <p:nvPr/>
          </p:nvSpPr>
          <p:spPr>
            <a:xfrm>
              <a:off x="29539183"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D0B5"/>
            </a:solidFill>
            <a:ln w="9324" cap="flat">
              <a:noFill/>
              <a:prstDash val="solid"/>
              <a:round/>
            </a:ln>
          </p:spPr>
          <p:txBody>
            <a:bodyPr rtlCol="0" anchor="ctr"/>
            <a:lstStyle/>
            <a:p>
              <a:endParaRPr lang="en-US" sz="2400"/>
            </a:p>
          </p:txBody>
        </p:sp>
        <p:sp>
          <p:nvSpPr>
            <p:cNvPr id="1790" name="Freeform 1789">
              <a:extLst>
                <a:ext uri="{FF2B5EF4-FFF2-40B4-BE49-F238E27FC236}">
                  <a16:creationId xmlns:a16="http://schemas.microsoft.com/office/drawing/2014/main" id="{799BF2B1-2245-1BD3-0C0D-FD19FA3FBB3D}"/>
                </a:ext>
              </a:extLst>
            </p:cNvPr>
            <p:cNvSpPr/>
            <p:nvPr/>
          </p:nvSpPr>
          <p:spPr>
            <a:xfrm>
              <a:off x="29571645"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8D4BC"/>
            </a:solidFill>
            <a:ln w="9324" cap="flat">
              <a:noFill/>
              <a:prstDash val="solid"/>
              <a:round/>
            </a:ln>
          </p:spPr>
          <p:txBody>
            <a:bodyPr rtlCol="0" anchor="ctr"/>
            <a:lstStyle/>
            <a:p>
              <a:endParaRPr lang="en-US" sz="2400"/>
            </a:p>
          </p:txBody>
        </p:sp>
        <p:sp>
          <p:nvSpPr>
            <p:cNvPr id="1791" name="Freeform 1790">
              <a:extLst>
                <a:ext uri="{FF2B5EF4-FFF2-40B4-BE49-F238E27FC236}">
                  <a16:creationId xmlns:a16="http://schemas.microsoft.com/office/drawing/2014/main" id="{A26D34B4-1470-4713-C12D-74B44E5DCEF6}"/>
                </a:ext>
              </a:extLst>
            </p:cNvPr>
            <p:cNvSpPr/>
            <p:nvPr/>
          </p:nvSpPr>
          <p:spPr>
            <a:xfrm>
              <a:off x="29604108"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8D6BE"/>
            </a:solidFill>
            <a:ln w="9324" cap="flat">
              <a:noFill/>
              <a:prstDash val="solid"/>
              <a:round/>
            </a:ln>
          </p:spPr>
          <p:txBody>
            <a:bodyPr rtlCol="0" anchor="ctr"/>
            <a:lstStyle/>
            <a:p>
              <a:endParaRPr lang="en-US" sz="2400"/>
            </a:p>
          </p:txBody>
        </p:sp>
        <p:sp>
          <p:nvSpPr>
            <p:cNvPr id="1792" name="Freeform 1791">
              <a:extLst>
                <a:ext uri="{FF2B5EF4-FFF2-40B4-BE49-F238E27FC236}">
                  <a16:creationId xmlns:a16="http://schemas.microsoft.com/office/drawing/2014/main" id="{17C19E46-D6ED-DB2F-1556-69006DC34543}"/>
                </a:ext>
              </a:extLst>
            </p:cNvPr>
            <p:cNvSpPr/>
            <p:nvPr/>
          </p:nvSpPr>
          <p:spPr>
            <a:xfrm>
              <a:off x="29636570"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8D4BC"/>
            </a:solidFill>
            <a:ln w="9324" cap="flat">
              <a:noFill/>
              <a:prstDash val="solid"/>
              <a:round/>
            </a:ln>
          </p:spPr>
          <p:txBody>
            <a:bodyPr rtlCol="0" anchor="ctr"/>
            <a:lstStyle/>
            <a:p>
              <a:endParaRPr lang="en-US" sz="2400"/>
            </a:p>
          </p:txBody>
        </p:sp>
        <p:sp>
          <p:nvSpPr>
            <p:cNvPr id="1793" name="Freeform 1792">
              <a:extLst>
                <a:ext uri="{FF2B5EF4-FFF2-40B4-BE49-F238E27FC236}">
                  <a16:creationId xmlns:a16="http://schemas.microsoft.com/office/drawing/2014/main" id="{8FFF6562-8A03-08EA-2B8B-73BAB4CF83A6}"/>
                </a:ext>
              </a:extLst>
            </p:cNvPr>
            <p:cNvSpPr/>
            <p:nvPr/>
          </p:nvSpPr>
          <p:spPr>
            <a:xfrm>
              <a:off x="29669033"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8D1B8"/>
            </a:solidFill>
            <a:ln w="9324" cap="flat">
              <a:noFill/>
              <a:prstDash val="solid"/>
              <a:round/>
            </a:ln>
          </p:spPr>
          <p:txBody>
            <a:bodyPr rtlCol="0" anchor="ctr"/>
            <a:lstStyle/>
            <a:p>
              <a:endParaRPr lang="en-US" sz="2400"/>
            </a:p>
          </p:txBody>
        </p:sp>
        <p:sp>
          <p:nvSpPr>
            <p:cNvPr id="1794" name="Freeform 1793">
              <a:extLst>
                <a:ext uri="{FF2B5EF4-FFF2-40B4-BE49-F238E27FC236}">
                  <a16:creationId xmlns:a16="http://schemas.microsoft.com/office/drawing/2014/main" id="{74F6CEBA-83AA-8588-15FF-969A8A1A5A8B}"/>
                </a:ext>
              </a:extLst>
            </p:cNvPr>
            <p:cNvSpPr/>
            <p:nvPr/>
          </p:nvSpPr>
          <p:spPr>
            <a:xfrm>
              <a:off x="29701496" y="20728936"/>
              <a:ext cx="32467" cy="32643"/>
            </a:xfrm>
            <a:custGeom>
              <a:avLst/>
              <a:gdLst>
                <a:gd name="connsiteX0" fmla="*/ 0 w 32467"/>
                <a:gd name="connsiteY0" fmla="*/ 0 h 32643"/>
                <a:gd name="connsiteX1" fmla="*/ 32467 w 32467"/>
                <a:gd name="connsiteY1" fmla="*/ 0 h 32643"/>
                <a:gd name="connsiteX2" fmla="*/ 32467 w 32467"/>
                <a:gd name="connsiteY2" fmla="*/ 32643 h 32643"/>
                <a:gd name="connsiteX3" fmla="*/ 0 w 32467"/>
                <a:gd name="connsiteY3" fmla="*/ 32643 h 32643"/>
                <a:gd name="connsiteX4" fmla="*/ 0 w 32467"/>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3">
                  <a:moveTo>
                    <a:pt x="0" y="0"/>
                  </a:moveTo>
                  <a:lnTo>
                    <a:pt x="32467" y="0"/>
                  </a:lnTo>
                  <a:lnTo>
                    <a:pt x="32467" y="32643"/>
                  </a:lnTo>
                  <a:lnTo>
                    <a:pt x="0" y="32643"/>
                  </a:lnTo>
                  <a:lnTo>
                    <a:pt x="0" y="0"/>
                  </a:lnTo>
                </a:path>
              </a:pathLst>
            </a:custGeom>
            <a:solidFill>
              <a:srgbClr val="F7CFB3"/>
            </a:solidFill>
            <a:ln w="9324" cap="flat">
              <a:noFill/>
              <a:prstDash val="solid"/>
              <a:round/>
            </a:ln>
          </p:spPr>
          <p:txBody>
            <a:bodyPr rtlCol="0" anchor="ctr"/>
            <a:lstStyle/>
            <a:p>
              <a:endParaRPr lang="en-US" sz="2400"/>
            </a:p>
          </p:txBody>
        </p:sp>
        <p:sp>
          <p:nvSpPr>
            <p:cNvPr id="1795" name="Freeform 1794">
              <a:extLst>
                <a:ext uri="{FF2B5EF4-FFF2-40B4-BE49-F238E27FC236}">
                  <a16:creationId xmlns:a16="http://schemas.microsoft.com/office/drawing/2014/main" id="{12C1CEF9-47B8-B5E9-D745-CCBDFE830B6D}"/>
                </a:ext>
              </a:extLst>
            </p:cNvPr>
            <p:cNvSpPr/>
            <p:nvPr/>
          </p:nvSpPr>
          <p:spPr>
            <a:xfrm>
              <a:off x="29733963" y="20728936"/>
              <a:ext cx="32458" cy="32643"/>
            </a:xfrm>
            <a:custGeom>
              <a:avLst/>
              <a:gdLst>
                <a:gd name="connsiteX0" fmla="*/ 0 w 32458"/>
                <a:gd name="connsiteY0" fmla="*/ 0 h 32643"/>
                <a:gd name="connsiteX1" fmla="*/ 32458 w 32458"/>
                <a:gd name="connsiteY1" fmla="*/ 0 h 32643"/>
                <a:gd name="connsiteX2" fmla="*/ 32458 w 32458"/>
                <a:gd name="connsiteY2" fmla="*/ 32643 h 32643"/>
                <a:gd name="connsiteX3" fmla="*/ 0 w 32458"/>
                <a:gd name="connsiteY3" fmla="*/ 32643 h 32643"/>
                <a:gd name="connsiteX4" fmla="*/ 0 w 32458"/>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3">
                  <a:moveTo>
                    <a:pt x="0" y="0"/>
                  </a:moveTo>
                  <a:lnTo>
                    <a:pt x="32458" y="0"/>
                  </a:lnTo>
                  <a:lnTo>
                    <a:pt x="32458" y="32643"/>
                  </a:lnTo>
                  <a:lnTo>
                    <a:pt x="0" y="32643"/>
                  </a:lnTo>
                  <a:lnTo>
                    <a:pt x="0" y="0"/>
                  </a:lnTo>
                </a:path>
              </a:pathLst>
            </a:custGeom>
            <a:solidFill>
              <a:srgbClr val="F7CAAC"/>
            </a:solidFill>
            <a:ln w="9324" cap="flat">
              <a:noFill/>
              <a:prstDash val="solid"/>
              <a:round/>
            </a:ln>
          </p:spPr>
          <p:txBody>
            <a:bodyPr rtlCol="0" anchor="ctr"/>
            <a:lstStyle/>
            <a:p>
              <a:endParaRPr lang="en-US" sz="2400"/>
            </a:p>
          </p:txBody>
        </p:sp>
        <p:sp>
          <p:nvSpPr>
            <p:cNvPr id="1796" name="Freeform 1795">
              <a:extLst>
                <a:ext uri="{FF2B5EF4-FFF2-40B4-BE49-F238E27FC236}">
                  <a16:creationId xmlns:a16="http://schemas.microsoft.com/office/drawing/2014/main" id="{9E5657E4-A5A5-54D4-CEDF-7D4C31CC41B2}"/>
                </a:ext>
              </a:extLst>
            </p:cNvPr>
            <p:cNvSpPr/>
            <p:nvPr/>
          </p:nvSpPr>
          <p:spPr>
            <a:xfrm>
              <a:off x="28792543"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751F58"/>
            </a:solidFill>
            <a:ln w="9324" cap="flat">
              <a:noFill/>
              <a:prstDash val="solid"/>
              <a:round/>
            </a:ln>
          </p:spPr>
          <p:txBody>
            <a:bodyPr rtlCol="0" anchor="ctr"/>
            <a:lstStyle/>
            <a:p>
              <a:endParaRPr lang="en-US" sz="2400"/>
            </a:p>
          </p:txBody>
        </p:sp>
        <p:sp>
          <p:nvSpPr>
            <p:cNvPr id="1797" name="Freeform 1796">
              <a:extLst>
                <a:ext uri="{FF2B5EF4-FFF2-40B4-BE49-F238E27FC236}">
                  <a16:creationId xmlns:a16="http://schemas.microsoft.com/office/drawing/2014/main" id="{53245B03-49D3-4F9B-2CF8-AF380135614B}"/>
                </a:ext>
              </a:extLst>
            </p:cNvPr>
            <p:cNvSpPr/>
            <p:nvPr/>
          </p:nvSpPr>
          <p:spPr>
            <a:xfrm>
              <a:off x="28825005"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781F59"/>
            </a:solidFill>
            <a:ln w="9324" cap="flat">
              <a:noFill/>
              <a:prstDash val="solid"/>
              <a:round/>
            </a:ln>
          </p:spPr>
          <p:txBody>
            <a:bodyPr rtlCol="0" anchor="ctr"/>
            <a:lstStyle/>
            <a:p>
              <a:endParaRPr lang="en-US" sz="2400"/>
            </a:p>
          </p:txBody>
        </p:sp>
        <p:sp>
          <p:nvSpPr>
            <p:cNvPr id="1798" name="Freeform 1797">
              <a:extLst>
                <a:ext uri="{FF2B5EF4-FFF2-40B4-BE49-F238E27FC236}">
                  <a16:creationId xmlns:a16="http://schemas.microsoft.com/office/drawing/2014/main" id="{37A23187-C2B1-642F-EECD-0EDA2B16E659}"/>
                </a:ext>
              </a:extLst>
            </p:cNvPr>
            <p:cNvSpPr/>
            <p:nvPr/>
          </p:nvSpPr>
          <p:spPr>
            <a:xfrm>
              <a:off x="28857468"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7D1F5A"/>
            </a:solidFill>
            <a:ln w="9324" cap="flat">
              <a:noFill/>
              <a:prstDash val="solid"/>
              <a:round/>
            </a:ln>
          </p:spPr>
          <p:txBody>
            <a:bodyPr rtlCol="0" anchor="ctr"/>
            <a:lstStyle/>
            <a:p>
              <a:endParaRPr lang="en-US" sz="2400"/>
            </a:p>
          </p:txBody>
        </p:sp>
        <p:sp>
          <p:nvSpPr>
            <p:cNvPr id="1799" name="Freeform 1798">
              <a:extLst>
                <a:ext uri="{FF2B5EF4-FFF2-40B4-BE49-F238E27FC236}">
                  <a16:creationId xmlns:a16="http://schemas.microsoft.com/office/drawing/2014/main" id="{F03E8D63-031B-6C3D-FB37-E00F80F887E1}"/>
                </a:ext>
              </a:extLst>
            </p:cNvPr>
            <p:cNvSpPr/>
            <p:nvPr/>
          </p:nvSpPr>
          <p:spPr>
            <a:xfrm>
              <a:off x="28889931"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861E5B"/>
            </a:solidFill>
            <a:ln w="9324" cap="flat">
              <a:noFill/>
              <a:prstDash val="solid"/>
              <a:round/>
            </a:ln>
          </p:spPr>
          <p:txBody>
            <a:bodyPr rtlCol="0" anchor="ctr"/>
            <a:lstStyle/>
            <a:p>
              <a:endParaRPr lang="en-US" sz="2400"/>
            </a:p>
          </p:txBody>
        </p:sp>
        <p:sp>
          <p:nvSpPr>
            <p:cNvPr id="1800" name="Freeform 1799">
              <a:extLst>
                <a:ext uri="{FF2B5EF4-FFF2-40B4-BE49-F238E27FC236}">
                  <a16:creationId xmlns:a16="http://schemas.microsoft.com/office/drawing/2014/main" id="{3AD52D08-EDF7-C754-071B-60B2A18693F0}"/>
                </a:ext>
              </a:extLst>
            </p:cNvPr>
            <p:cNvSpPr/>
            <p:nvPr/>
          </p:nvSpPr>
          <p:spPr>
            <a:xfrm>
              <a:off x="28922393"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901D5B"/>
            </a:solidFill>
            <a:ln w="9324" cap="flat">
              <a:noFill/>
              <a:prstDash val="solid"/>
              <a:round/>
            </a:ln>
          </p:spPr>
          <p:txBody>
            <a:bodyPr rtlCol="0" anchor="ctr"/>
            <a:lstStyle/>
            <a:p>
              <a:endParaRPr lang="en-US" sz="2400"/>
            </a:p>
          </p:txBody>
        </p:sp>
        <p:sp>
          <p:nvSpPr>
            <p:cNvPr id="1801" name="Freeform 1800">
              <a:extLst>
                <a:ext uri="{FF2B5EF4-FFF2-40B4-BE49-F238E27FC236}">
                  <a16:creationId xmlns:a16="http://schemas.microsoft.com/office/drawing/2014/main" id="{0A6A5173-1DFA-1924-7FF7-F6A22D9454A8}"/>
                </a:ext>
              </a:extLst>
            </p:cNvPr>
            <p:cNvSpPr/>
            <p:nvPr/>
          </p:nvSpPr>
          <p:spPr>
            <a:xfrm>
              <a:off x="28954856"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9C1B5B"/>
            </a:solidFill>
            <a:ln w="9324" cap="flat">
              <a:noFill/>
              <a:prstDash val="solid"/>
              <a:round/>
            </a:ln>
          </p:spPr>
          <p:txBody>
            <a:bodyPr rtlCol="0" anchor="ctr"/>
            <a:lstStyle/>
            <a:p>
              <a:endParaRPr lang="en-US" sz="2400"/>
            </a:p>
          </p:txBody>
        </p:sp>
        <p:sp>
          <p:nvSpPr>
            <p:cNvPr id="1802" name="Freeform 1801">
              <a:extLst>
                <a:ext uri="{FF2B5EF4-FFF2-40B4-BE49-F238E27FC236}">
                  <a16:creationId xmlns:a16="http://schemas.microsoft.com/office/drawing/2014/main" id="{E4186706-7649-1865-8583-5E0434C297F5}"/>
                </a:ext>
              </a:extLst>
            </p:cNvPr>
            <p:cNvSpPr/>
            <p:nvPr/>
          </p:nvSpPr>
          <p:spPr>
            <a:xfrm>
              <a:off x="28987318"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AA185A"/>
            </a:solidFill>
            <a:ln w="9324" cap="flat">
              <a:noFill/>
              <a:prstDash val="solid"/>
              <a:round/>
            </a:ln>
          </p:spPr>
          <p:txBody>
            <a:bodyPr rtlCol="0" anchor="ctr"/>
            <a:lstStyle/>
            <a:p>
              <a:endParaRPr lang="en-US" sz="2400"/>
            </a:p>
          </p:txBody>
        </p:sp>
        <p:sp>
          <p:nvSpPr>
            <p:cNvPr id="1803" name="Freeform 1802">
              <a:extLst>
                <a:ext uri="{FF2B5EF4-FFF2-40B4-BE49-F238E27FC236}">
                  <a16:creationId xmlns:a16="http://schemas.microsoft.com/office/drawing/2014/main" id="{4D675EF0-69D0-09F5-0FDF-0922835D79DB}"/>
                </a:ext>
              </a:extLst>
            </p:cNvPr>
            <p:cNvSpPr/>
            <p:nvPr/>
          </p:nvSpPr>
          <p:spPr>
            <a:xfrm>
              <a:off x="29019781"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B51657"/>
            </a:solidFill>
            <a:ln w="9324" cap="flat">
              <a:noFill/>
              <a:prstDash val="solid"/>
              <a:round/>
            </a:ln>
          </p:spPr>
          <p:txBody>
            <a:bodyPr rtlCol="0" anchor="ctr"/>
            <a:lstStyle/>
            <a:p>
              <a:endParaRPr lang="en-US" sz="2400"/>
            </a:p>
          </p:txBody>
        </p:sp>
        <p:sp>
          <p:nvSpPr>
            <p:cNvPr id="1804" name="Freeform 1803">
              <a:extLst>
                <a:ext uri="{FF2B5EF4-FFF2-40B4-BE49-F238E27FC236}">
                  <a16:creationId xmlns:a16="http://schemas.microsoft.com/office/drawing/2014/main" id="{E866EACD-89DB-70BD-C86E-7BF26826DA65}"/>
                </a:ext>
              </a:extLst>
            </p:cNvPr>
            <p:cNvSpPr/>
            <p:nvPr/>
          </p:nvSpPr>
          <p:spPr>
            <a:xfrm>
              <a:off x="2905224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C21753"/>
            </a:solidFill>
            <a:ln w="9324" cap="flat">
              <a:noFill/>
              <a:prstDash val="solid"/>
              <a:round/>
            </a:ln>
          </p:spPr>
          <p:txBody>
            <a:bodyPr rtlCol="0" anchor="ctr"/>
            <a:lstStyle/>
            <a:p>
              <a:endParaRPr lang="en-US" sz="2400"/>
            </a:p>
          </p:txBody>
        </p:sp>
        <p:sp>
          <p:nvSpPr>
            <p:cNvPr id="1805" name="Freeform 1804">
              <a:extLst>
                <a:ext uri="{FF2B5EF4-FFF2-40B4-BE49-F238E27FC236}">
                  <a16:creationId xmlns:a16="http://schemas.microsoft.com/office/drawing/2014/main" id="{916D52AD-BD39-AAAC-6C51-C5A693B87E43}"/>
                </a:ext>
              </a:extLst>
            </p:cNvPr>
            <p:cNvSpPr/>
            <p:nvPr/>
          </p:nvSpPr>
          <p:spPr>
            <a:xfrm>
              <a:off x="29084706"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CE1D4E"/>
            </a:solidFill>
            <a:ln w="9324" cap="flat">
              <a:noFill/>
              <a:prstDash val="solid"/>
              <a:round/>
            </a:ln>
          </p:spPr>
          <p:txBody>
            <a:bodyPr rtlCol="0" anchor="ctr"/>
            <a:lstStyle/>
            <a:p>
              <a:endParaRPr lang="en-US" sz="2400"/>
            </a:p>
          </p:txBody>
        </p:sp>
        <p:sp>
          <p:nvSpPr>
            <p:cNvPr id="1806" name="Freeform 1805">
              <a:extLst>
                <a:ext uri="{FF2B5EF4-FFF2-40B4-BE49-F238E27FC236}">
                  <a16:creationId xmlns:a16="http://schemas.microsoft.com/office/drawing/2014/main" id="{E7008E34-2B55-D7B8-4661-59A84C91AAE3}"/>
                </a:ext>
              </a:extLst>
            </p:cNvPr>
            <p:cNvSpPr/>
            <p:nvPr/>
          </p:nvSpPr>
          <p:spPr>
            <a:xfrm>
              <a:off x="2911716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82748"/>
            </a:solidFill>
            <a:ln w="9324" cap="flat">
              <a:noFill/>
              <a:prstDash val="solid"/>
              <a:round/>
            </a:ln>
          </p:spPr>
          <p:txBody>
            <a:bodyPr rtlCol="0" anchor="ctr"/>
            <a:lstStyle/>
            <a:p>
              <a:endParaRPr lang="en-US" sz="2400"/>
            </a:p>
          </p:txBody>
        </p:sp>
        <p:sp>
          <p:nvSpPr>
            <p:cNvPr id="1807" name="Freeform 1806">
              <a:extLst>
                <a:ext uri="{FF2B5EF4-FFF2-40B4-BE49-F238E27FC236}">
                  <a16:creationId xmlns:a16="http://schemas.microsoft.com/office/drawing/2014/main" id="{838F0C38-0422-C2D4-FAD0-FAF8B6058335}"/>
                </a:ext>
              </a:extLst>
            </p:cNvPr>
            <p:cNvSpPr/>
            <p:nvPr/>
          </p:nvSpPr>
          <p:spPr>
            <a:xfrm>
              <a:off x="29149631"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E13342"/>
            </a:solidFill>
            <a:ln w="9324" cap="flat">
              <a:noFill/>
              <a:prstDash val="solid"/>
              <a:round/>
            </a:ln>
          </p:spPr>
          <p:txBody>
            <a:bodyPr rtlCol="0" anchor="ctr"/>
            <a:lstStyle/>
            <a:p>
              <a:endParaRPr lang="en-US" sz="2400"/>
            </a:p>
          </p:txBody>
        </p:sp>
        <p:sp>
          <p:nvSpPr>
            <p:cNvPr id="1808" name="Freeform 1807">
              <a:extLst>
                <a:ext uri="{FF2B5EF4-FFF2-40B4-BE49-F238E27FC236}">
                  <a16:creationId xmlns:a16="http://schemas.microsoft.com/office/drawing/2014/main" id="{7936DE89-E31B-12FC-0DA8-4508AFBD9A1C}"/>
                </a:ext>
              </a:extLst>
            </p:cNvPr>
            <p:cNvSpPr/>
            <p:nvPr/>
          </p:nvSpPr>
          <p:spPr>
            <a:xfrm>
              <a:off x="2918209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E8403E"/>
            </a:solidFill>
            <a:ln w="9324" cap="flat">
              <a:noFill/>
              <a:prstDash val="solid"/>
              <a:round/>
            </a:ln>
          </p:spPr>
          <p:txBody>
            <a:bodyPr rtlCol="0" anchor="ctr"/>
            <a:lstStyle/>
            <a:p>
              <a:endParaRPr lang="en-US" sz="2400"/>
            </a:p>
          </p:txBody>
        </p:sp>
        <p:sp>
          <p:nvSpPr>
            <p:cNvPr id="1809" name="Freeform 1808">
              <a:extLst>
                <a:ext uri="{FF2B5EF4-FFF2-40B4-BE49-F238E27FC236}">
                  <a16:creationId xmlns:a16="http://schemas.microsoft.com/office/drawing/2014/main" id="{BBF5B509-3994-C348-AD77-AB69F6AF34EB}"/>
                </a:ext>
              </a:extLst>
            </p:cNvPr>
            <p:cNvSpPr/>
            <p:nvPr/>
          </p:nvSpPr>
          <p:spPr>
            <a:xfrm>
              <a:off x="2921455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ED503E"/>
            </a:solidFill>
            <a:ln w="9324" cap="flat">
              <a:noFill/>
              <a:prstDash val="solid"/>
              <a:round/>
            </a:ln>
          </p:spPr>
          <p:txBody>
            <a:bodyPr rtlCol="0" anchor="ctr"/>
            <a:lstStyle/>
            <a:p>
              <a:endParaRPr lang="en-US" sz="2400"/>
            </a:p>
          </p:txBody>
        </p:sp>
        <p:sp>
          <p:nvSpPr>
            <p:cNvPr id="1810" name="Freeform 1809">
              <a:extLst>
                <a:ext uri="{FF2B5EF4-FFF2-40B4-BE49-F238E27FC236}">
                  <a16:creationId xmlns:a16="http://schemas.microsoft.com/office/drawing/2014/main" id="{68E09E05-1CC0-39ED-BDB7-4956791A4438}"/>
                </a:ext>
              </a:extLst>
            </p:cNvPr>
            <p:cNvSpPr/>
            <p:nvPr/>
          </p:nvSpPr>
          <p:spPr>
            <a:xfrm>
              <a:off x="2924701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06043"/>
            </a:solidFill>
            <a:ln w="9324" cap="flat">
              <a:noFill/>
              <a:prstDash val="solid"/>
              <a:round/>
            </a:ln>
          </p:spPr>
          <p:txBody>
            <a:bodyPr rtlCol="0" anchor="ctr"/>
            <a:lstStyle/>
            <a:p>
              <a:endParaRPr lang="en-US" sz="2400"/>
            </a:p>
          </p:txBody>
        </p:sp>
        <p:sp>
          <p:nvSpPr>
            <p:cNvPr id="1811" name="Freeform 1810">
              <a:extLst>
                <a:ext uri="{FF2B5EF4-FFF2-40B4-BE49-F238E27FC236}">
                  <a16:creationId xmlns:a16="http://schemas.microsoft.com/office/drawing/2014/main" id="{1E47296B-F7DD-D8AD-8F48-510EB2FBC7D9}"/>
                </a:ext>
              </a:extLst>
            </p:cNvPr>
            <p:cNvSpPr/>
            <p:nvPr/>
          </p:nvSpPr>
          <p:spPr>
            <a:xfrm>
              <a:off x="2927948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26F4C"/>
            </a:solidFill>
            <a:ln w="9324" cap="flat">
              <a:noFill/>
              <a:prstDash val="solid"/>
              <a:round/>
            </a:ln>
          </p:spPr>
          <p:txBody>
            <a:bodyPr rtlCol="0" anchor="ctr"/>
            <a:lstStyle/>
            <a:p>
              <a:endParaRPr lang="en-US" sz="2400"/>
            </a:p>
          </p:txBody>
        </p:sp>
        <p:sp>
          <p:nvSpPr>
            <p:cNvPr id="1812" name="Freeform 1811">
              <a:extLst>
                <a:ext uri="{FF2B5EF4-FFF2-40B4-BE49-F238E27FC236}">
                  <a16:creationId xmlns:a16="http://schemas.microsoft.com/office/drawing/2014/main" id="{FCB0B725-911E-2C7D-7076-7750950755FD}"/>
                </a:ext>
              </a:extLst>
            </p:cNvPr>
            <p:cNvSpPr/>
            <p:nvPr/>
          </p:nvSpPr>
          <p:spPr>
            <a:xfrm>
              <a:off x="2931194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47D57"/>
            </a:solidFill>
            <a:ln w="9324" cap="flat">
              <a:noFill/>
              <a:prstDash val="solid"/>
              <a:round/>
            </a:ln>
          </p:spPr>
          <p:txBody>
            <a:bodyPr rtlCol="0" anchor="ctr"/>
            <a:lstStyle/>
            <a:p>
              <a:endParaRPr lang="en-US" sz="2400"/>
            </a:p>
          </p:txBody>
        </p:sp>
        <p:sp>
          <p:nvSpPr>
            <p:cNvPr id="1813" name="Freeform 1812">
              <a:extLst>
                <a:ext uri="{FF2B5EF4-FFF2-40B4-BE49-F238E27FC236}">
                  <a16:creationId xmlns:a16="http://schemas.microsoft.com/office/drawing/2014/main" id="{D15697D6-9A5E-FC02-504E-A10F2DEC6C35}"/>
                </a:ext>
              </a:extLst>
            </p:cNvPr>
            <p:cNvSpPr/>
            <p:nvPr/>
          </p:nvSpPr>
          <p:spPr>
            <a:xfrm>
              <a:off x="2934440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58B63"/>
            </a:solidFill>
            <a:ln w="9324" cap="flat">
              <a:noFill/>
              <a:prstDash val="solid"/>
              <a:round/>
            </a:ln>
          </p:spPr>
          <p:txBody>
            <a:bodyPr rtlCol="0" anchor="ctr"/>
            <a:lstStyle/>
            <a:p>
              <a:endParaRPr lang="en-US" sz="2400"/>
            </a:p>
          </p:txBody>
        </p:sp>
        <p:sp>
          <p:nvSpPr>
            <p:cNvPr id="1814" name="Freeform 1813">
              <a:extLst>
                <a:ext uri="{FF2B5EF4-FFF2-40B4-BE49-F238E27FC236}">
                  <a16:creationId xmlns:a16="http://schemas.microsoft.com/office/drawing/2014/main" id="{28643E85-28D1-E417-CE7B-6E4AE1C88E0F}"/>
                </a:ext>
              </a:extLst>
            </p:cNvPr>
            <p:cNvSpPr/>
            <p:nvPr/>
          </p:nvSpPr>
          <p:spPr>
            <a:xfrm>
              <a:off x="29376870"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59970"/>
            </a:solidFill>
            <a:ln w="9324" cap="flat">
              <a:noFill/>
              <a:prstDash val="solid"/>
              <a:round/>
            </a:ln>
          </p:spPr>
          <p:txBody>
            <a:bodyPr rtlCol="0" anchor="ctr"/>
            <a:lstStyle/>
            <a:p>
              <a:endParaRPr lang="en-US" sz="2400"/>
            </a:p>
          </p:txBody>
        </p:sp>
        <p:sp>
          <p:nvSpPr>
            <p:cNvPr id="1815" name="Freeform 1814">
              <a:extLst>
                <a:ext uri="{FF2B5EF4-FFF2-40B4-BE49-F238E27FC236}">
                  <a16:creationId xmlns:a16="http://schemas.microsoft.com/office/drawing/2014/main" id="{E68F49CF-9C20-B592-210D-4ECFE3978B96}"/>
                </a:ext>
              </a:extLst>
            </p:cNvPr>
            <p:cNvSpPr/>
            <p:nvPr/>
          </p:nvSpPr>
          <p:spPr>
            <a:xfrm>
              <a:off x="2940933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6A47C"/>
            </a:solidFill>
            <a:ln w="9324" cap="flat">
              <a:noFill/>
              <a:prstDash val="solid"/>
              <a:round/>
            </a:ln>
          </p:spPr>
          <p:txBody>
            <a:bodyPr rtlCol="0" anchor="ctr"/>
            <a:lstStyle/>
            <a:p>
              <a:endParaRPr lang="en-US" sz="2400"/>
            </a:p>
          </p:txBody>
        </p:sp>
        <p:sp>
          <p:nvSpPr>
            <p:cNvPr id="1816" name="Freeform 1815">
              <a:extLst>
                <a:ext uri="{FF2B5EF4-FFF2-40B4-BE49-F238E27FC236}">
                  <a16:creationId xmlns:a16="http://schemas.microsoft.com/office/drawing/2014/main" id="{938F231F-D46C-06B4-38F0-9605030C9D26}"/>
                </a:ext>
              </a:extLst>
            </p:cNvPr>
            <p:cNvSpPr/>
            <p:nvPr/>
          </p:nvSpPr>
          <p:spPr>
            <a:xfrm>
              <a:off x="29441795"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6B18B"/>
            </a:solidFill>
            <a:ln w="9324" cap="flat">
              <a:noFill/>
              <a:prstDash val="solid"/>
              <a:round/>
            </a:ln>
          </p:spPr>
          <p:txBody>
            <a:bodyPr rtlCol="0" anchor="ctr"/>
            <a:lstStyle/>
            <a:p>
              <a:endParaRPr lang="en-US" sz="2400"/>
            </a:p>
          </p:txBody>
        </p:sp>
        <p:sp>
          <p:nvSpPr>
            <p:cNvPr id="1817" name="Freeform 1816">
              <a:extLst>
                <a:ext uri="{FF2B5EF4-FFF2-40B4-BE49-F238E27FC236}">
                  <a16:creationId xmlns:a16="http://schemas.microsoft.com/office/drawing/2014/main" id="{C5004940-65FE-D535-FCA8-4FEE79E2D3A1}"/>
                </a:ext>
              </a:extLst>
            </p:cNvPr>
            <p:cNvSpPr/>
            <p:nvPr/>
          </p:nvSpPr>
          <p:spPr>
            <a:xfrm>
              <a:off x="2947425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6BC99"/>
            </a:solidFill>
            <a:ln w="9324" cap="flat">
              <a:noFill/>
              <a:prstDash val="solid"/>
              <a:round/>
            </a:ln>
          </p:spPr>
          <p:txBody>
            <a:bodyPr rtlCol="0" anchor="ctr"/>
            <a:lstStyle/>
            <a:p>
              <a:endParaRPr lang="en-US" sz="2400"/>
            </a:p>
          </p:txBody>
        </p:sp>
        <p:sp>
          <p:nvSpPr>
            <p:cNvPr id="1818" name="Freeform 1817">
              <a:extLst>
                <a:ext uri="{FF2B5EF4-FFF2-40B4-BE49-F238E27FC236}">
                  <a16:creationId xmlns:a16="http://schemas.microsoft.com/office/drawing/2014/main" id="{632E3939-5B52-F292-0CB9-944F54139569}"/>
                </a:ext>
              </a:extLst>
            </p:cNvPr>
            <p:cNvSpPr/>
            <p:nvPr/>
          </p:nvSpPr>
          <p:spPr>
            <a:xfrm>
              <a:off x="29506720"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7C6A6"/>
            </a:solidFill>
            <a:ln w="9324" cap="flat">
              <a:noFill/>
              <a:prstDash val="solid"/>
              <a:round/>
            </a:ln>
          </p:spPr>
          <p:txBody>
            <a:bodyPr rtlCol="0" anchor="ctr"/>
            <a:lstStyle/>
            <a:p>
              <a:endParaRPr lang="en-US" sz="2400"/>
            </a:p>
          </p:txBody>
        </p:sp>
        <p:sp>
          <p:nvSpPr>
            <p:cNvPr id="1819" name="Freeform 1818">
              <a:extLst>
                <a:ext uri="{FF2B5EF4-FFF2-40B4-BE49-F238E27FC236}">
                  <a16:creationId xmlns:a16="http://schemas.microsoft.com/office/drawing/2014/main" id="{4FBCA4FB-4F82-6F60-B4E9-98844DC74473}"/>
                </a:ext>
              </a:extLst>
            </p:cNvPr>
            <p:cNvSpPr/>
            <p:nvPr/>
          </p:nvSpPr>
          <p:spPr>
            <a:xfrm>
              <a:off x="29539183"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7CDB1"/>
            </a:solidFill>
            <a:ln w="9324" cap="flat">
              <a:noFill/>
              <a:prstDash val="solid"/>
              <a:round/>
            </a:ln>
          </p:spPr>
          <p:txBody>
            <a:bodyPr rtlCol="0" anchor="ctr"/>
            <a:lstStyle/>
            <a:p>
              <a:endParaRPr lang="en-US" sz="2400"/>
            </a:p>
          </p:txBody>
        </p:sp>
        <p:sp>
          <p:nvSpPr>
            <p:cNvPr id="1820" name="Freeform 1819">
              <a:extLst>
                <a:ext uri="{FF2B5EF4-FFF2-40B4-BE49-F238E27FC236}">
                  <a16:creationId xmlns:a16="http://schemas.microsoft.com/office/drawing/2014/main" id="{03F7B170-F65D-B9DB-1877-F0599D0D5592}"/>
                </a:ext>
              </a:extLst>
            </p:cNvPr>
            <p:cNvSpPr/>
            <p:nvPr/>
          </p:nvSpPr>
          <p:spPr>
            <a:xfrm>
              <a:off x="29571645"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8D1B8"/>
            </a:solidFill>
            <a:ln w="9324" cap="flat">
              <a:noFill/>
              <a:prstDash val="solid"/>
              <a:round/>
            </a:ln>
          </p:spPr>
          <p:txBody>
            <a:bodyPr rtlCol="0" anchor="ctr"/>
            <a:lstStyle/>
            <a:p>
              <a:endParaRPr lang="en-US" sz="2400"/>
            </a:p>
          </p:txBody>
        </p:sp>
        <p:sp>
          <p:nvSpPr>
            <p:cNvPr id="1821" name="Freeform 1820">
              <a:extLst>
                <a:ext uri="{FF2B5EF4-FFF2-40B4-BE49-F238E27FC236}">
                  <a16:creationId xmlns:a16="http://schemas.microsoft.com/office/drawing/2014/main" id="{61C2AC7D-F6E7-E944-3608-171FBFC27BB7}"/>
                </a:ext>
              </a:extLst>
            </p:cNvPr>
            <p:cNvSpPr/>
            <p:nvPr/>
          </p:nvSpPr>
          <p:spPr>
            <a:xfrm>
              <a:off x="29604108"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8D3BA"/>
            </a:solidFill>
            <a:ln w="9324" cap="flat">
              <a:noFill/>
              <a:prstDash val="solid"/>
              <a:round/>
            </a:ln>
          </p:spPr>
          <p:txBody>
            <a:bodyPr rtlCol="0" anchor="ctr"/>
            <a:lstStyle/>
            <a:p>
              <a:endParaRPr lang="en-US" sz="2400"/>
            </a:p>
          </p:txBody>
        </p:sp>
        <p:sp>
          <p:nvSpPr>
            <p:cNvPr id="1822" name="Freeform 1821">
              <a:extLst>
                <a:ext uri="{FF2B5EF4-FFF2-40B4-BE49-F238E27FC236}">
                  <a16:creationId xmlns:a16="http://schemas.microsoft.com/office/drawing/2014/main" id="{6532C7B6-ABDE-25D4-6205-C9CA28D60157}"/>
                </a:ext>
              </a:extLst>
            </p:cNvPr>
            <p:cNvSpPr/>
            <p:nvPr/>
          </p:nvSpPr>
          <p:spPr>
            <a:xfrm>
              <a:off x="29636570"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8D1B8"/>
            </a:solidFill>
            <a:ln w="9324" cap="flat">
              <a:noFill/>
              <a:prstDash val="solid"/>
              <a:round/>
            </a:ln>
          </p:spPr>
          <p:txBody>
            <a:bodyPr rtlCol="0" anchor="ctr"/>
            <a:lstStyle/>
            <a:p>
              <a:endParaRPr lang="en-US" sz="2400"/>
            </a:p>
          </p:txBody>
        </p:sp>
        <p:sp>
          <p:nvSpPr>
            <p:cNvPr id="1823" name="Freeform 1822">
              <a:extLst>
                <a:ext uri="{FF2B5EF4-FFF2-40B4-BE49-F238E27FC236}">
                  <a16:creationId xmlns:a16="http://schemas.microsoft.com/office/drawing/2014/main" id="{A764824B-70DB-9F16-276F-5426A9B3A723}"/>
                </a:ext>
              </a:extLst>
            </p:cNvPr>
            <p:cNvSpPr/>
            <p:nvPr/>
          </p:nvSpPr>
          <p:spPr>
            <a:xfrm>
              <a:off x="29669033"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7CFB3"/>
            </a:solidFill>
            <a:ln w="9324" cap="flat">
              <a:noFill/>
              <a:prstDash val="solid"/>
              <a:round/>
            </a:ln>
          </p:spPr>
          <p:txBody>
            <a:bodyPr rtlCol="0" anchor="ctr"/>
            <a:lstStyle/>
            <a:p>
              <a:endParaRPr lang="en-US" sz="2400"/>
            </a:p>
          </p:txBody>
        </p:sp>
        <p:sp>
          <p:nvSpPr>
            <p:cNvPr id="1824" name="Freeform 1823">
              <a:extLst>
                <a:ext uri="{FF2B5EF4-FFF2-40B4-BE49-F238E27FC236}">
                  <a16:creationId xmlns:a16="http://schemas.microsoft.com/office/drawing/2014/main" id="{87411BC3-77E0-9076-0331-277315039380}"/>
                </a:ext>
              </a:extLst>
            </p:cNvPr>
            <p:cNvSpPr/>
            <p:nvPr/>
          </p:nvSpPr>
          <p:spPr>
            <a:xfrm>
              <a:off x="29701496" y="20761580"/>
              <a:ext cx="32467" cy="32654"/>
            </a:xfrm>
            <a:custGeom>
              <a:avLst/>
              <a:gdLst>
                <a:gd name="connsiteX0" fmla="*/ 0 w 32467"/>
                <a:gd name="connsiteY0" fmla="*/ 0 h 32654"/>
                <a:gd name="connsiteX1" fmla="*/ 32467 w 32467"/>
                <a:gd name="connsiteY1" fmla="*/ 0 h 32654"/>
                <a:gd name="connsiteX2" fmla="*/ 32467 w 32467"/>
                <a:gd name="connsiteY2" fmla="*/ 32654 h 32654"/>
                <a:gd name="connsiteX3" fmla="*/ 0 w 32467"/>
                <a:gd name="connsiteY3" fmla="*/ 32654 h 32654"/>
                <a:gd name="connsiteX4" fmla="*/ 0 w 32467"/>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54">
                  <a:moveTo>
                    <a:pt x="0" y="0"/>
                  </a:moveTo>
                  <a:lnTo>
                    <a:pt x="32467" y="0"/>
                  </a:lnTo>
                  <a:lnTo>
                    <a:pt x="32467" y="32654"/>
                  </a:lnTo>
                  <a:lnTo>
                    <a:pt x="0" y="32654"/>
                  </a:lnTo>
                  <a:lnTo>
                    <a:pt x="0" y="0"/>
                  </a:lnTo>
                </a:path>
              </a:pathLst>
            </a:custGeom>
            <a:solidFill>
              <a:srgbClr val="F7CDB1"/>
            </a:solidFill>
            <a:ln w="9324" cap="flat">
              <a:noFill/>
              <a:prstDash val="solid"/>
              <a:round/>
            </a:ln>
          </p:spPr>
          <p:txBody>
            <a:bodyPr rtlCol="0" anchor="ctr"/>
            <a:lstStyle/>
            <a:p>
              <a:endParaRPr lang="en-US" sz="2400"/>
            </a:p>
          </p:txBody>
        </p:sp>
        <p:sp>
          <p:nvSpPr>
            <p:cNvPr id="1825" name="Freeform 1824">
              <a:extLst>
                <a:ext uri="{FF2B5EF4-FFF2-40B4-BE49-F238E27FC236}">
                  <a16:creationId xmlns:a16="http://schemas.microsoft.com/office/drawing/2014/main" id="{885579E0-18BE-352B-BD43-C22D2944EB0C}"/>
                </a:ext>
              </a:extLst>
            </p:cNvPr>
            <p:cNvSpPr/>
            <p:nvPr/>
          </p:nvSpPr>
          <p:spPr>
            <a:xfrm>
              <a:off x="29733963" y="20761580"/>
              <a:ext cx="32458" cy="32654"/>
            </a:xfrm>
            <a:custGeom>
              <a:avLst/>
              <a:gdLst>
                <a:gd name="connsiteX0" fmla="*/ 0 w 32458"/>
                <a:gd name="connsiteY0" fmla="*/ 0 h 32654"/>
                <a:gd name="connsiteX1" fmla="*/ 32458 w 32458"/>
                <a:gd name="connsiteY1" fmla="*/ 0 h 32654"/>
                <a:gd name="connsiteX2" fmla="*/ 32458 w 32458"/>
                <a:gd name="connsiteY2" fmla="*/ 32654 h 32654"/>
                <a:gd name="connsiteX3" fmla="*/ 0 w 32458"/>
                <a:gd name="connsiteY3" fmla="*/ 32654 h 32654"/>
                <a:gd name="connsiteX4" fmla="*/ 0 w 32458"/>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54">
                  <a:moveTo>
                    <a:pt x="0" y="0"/>
                  </a:moveTo>
                  <a:lnTo>
                    <a:pt x="32458" y="0"/>
                  </a:lnTo>
                  <a:lnTo>
                    <a:pt x="32458" y="32654"/>
                  </a:lnTo>
                  <a:lnTo>
                    <a:pt x="0" y="32654"/>
                  </a:lnTo>
                  <a:lnTo>
                    <a:pt x="0" y="0"/>
                  </a:lnTo>
                </a:path>
              </a:pathLst>
            </a:custGeom>
            <a:solidFill>
              <a:srgbClr val="F7CAAC"/>
            </a:solidFill>
            <a:ln w="9324" cap="flat">
              <a:noFill/>
              <a:prstDash val="solid"/>
              <a:round/>
            </a:ln>
          </p:spPr>
          <p:txBody>
            <a:bodyPr rtlCol="0" anchor="ctr"/>
            <a:lstStyle/>
            <a:p>
              <a:endParaRPr lang="en-US" sz="2400"/>
            </a:p>
          </p:txBody>
        </p:sp>
        <p:sp>
          <p:nvSpPr>
            <p:cNvPr id="1826" name="Freeform 1825">
              <a:extLst>
                <a:ext uri="{FF2B5EF4-FFF2-40B4-BE49-F238E27FC236}">
                  <a16:creationId xmlns:a16="http://schemas.microsoft.com/office/drawing/2014/main" id="{BB0E3611-6C91-7B7A-415B-39B0B28759C4}"/>
                </a:ext>
              </a:extLst>
            </p:cNvPr>
            <p:cNvSpPr/>
            <p:nvPr/>
          </p:nvSpPr>
          <p:spPr>
            <a:xfrm>
              <a:off x="28792543"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51F58"/>
            </a:solidFill>
            <a:ln w="9324" cap="flat">
              <a:noFill/>
              <a:prstDash val="solid"/>
              <a:round/>
            </a:ln>
          </p:spPr>
          <p:txBody>
            <a:bodyPr rtlCol="0" anchor="ctr"/>
            <a:lstStyle/>
            <a:p>
              <a:endParaRPr lang="en-US" sz="2400"/>
            </a:p>
          </p:txBody>
        </p:sp>
        <p:sp>
          <p:nvSpPr>
            <p:cNvPr id="1827" name="Freeform 1826">
              <a:extLst>
                <a:ext uri="{FF2B5EF4-FFF2-40B4-BE49-F238E27FC236}">
                  <a16:creationId xmlns:a16="http://schemas.microsoft.com/office/drawing/2014/main" id="{82476E15-BF1F-724E-D2A2-04C38C694116}"/>
                </a:ext>
              </a:extLst>
            </p:cNvPr>
            <p:cNvSpPr/>
            <p:nvPr/>
          </p:nvSpPr>
          <p:spPr>
            <a:xfrm>
              <a:off x="28825005"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A1F59"/>
            </a:solidFill>
            <a:ln w="9324" cap="flat">
              <a:noFill/>
              <a:prstDash val="solid"/>
              <a:round/>
            </a:ln>
          </p:spPr>
          <p:txBody>
            <a:bodyPr rtlCol="0" anchor="ctr"/>
            <a:lstStyle/>
            <a:p>
              <a:endParaRPr lang="en-US" sz="2400"/>
            </a:p>
          </p:txBody>
        </p:sp>
        <p:sp>
          <p:nvSpPr>
            <p:cNvPr id="1828" name="Freeform 1827">
              <a:extLst>
                <a:ext uri="{FF2B5EF4-FFF2-40B4-BE49-F238E27FC236}">
                  <a16:creationId xmlns:a16="http://schemas.microsoft.com/office/drawing/2014/main" id="{F8D27C27-0086-0A1B-FC49-280A2CAA705D}"/>
                </a:ext>
              </a:extLst>
            </p:cNvPr>
            <p:cNvSpPr/>
            <p:nvPr/>
          </p:nvSpPr>
          <p:spPr>
            <a:xfrm>
              <a:off x="28857468"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F1E5A"/>
            </a:solidFill>
            <a:ln w="9324" cap="flat">
              <a:noFill/>
              <a:prstDash val="solid"/>
              <a:round/>
            </a:ln>
          </p:spPr>
          <p:txBody>
            <a:bodyPr rtlCol="0" anchor="ctr"/>
            <a:lstStyle/>
            <a:p>
              <a:endParaRPr lang="en-US" sz="2400"/>
            </a:p>
          </p:txBody>
        </p:sp>
        <p:sp>
          <p:nvSpPr>
            <p:cNvPr id="1829" name="Freeform 1828">
              <a:extLst>
                <a:ext uri="{FF2B5EF4-FFF2-40B4-BE49-F238E27FC236}">
                  <a16:creationId xmlns:a16="http://schemas.microsoft.com/office/drawing/2014/main" id="{6D989241-201B-6B4C-2D3B-37FF315BACCF}"/>
                </a:ext>
              </a:extLst>
            </p:cNvPr>
            <p:cNvSpPr/>
            <p:nvPr/>
          </p:nvSpPr>
          <p:spPr>
            <a:xfrm>
              <a:off x="28889931"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871E5B"/>
            </a:solidFill>
            <a:ln w="9324" cap="flat">
              <a:noFill/>
              <a:prstDash val="solid"/>
              <a:round/>
            </a:ln>
          </p:spPr>
          <p:txBody>
            <a:bodyPr rtlCol="0" anchor="ctr"/>
            <a:lstStyle/>
            <a:p>
              <a:endParaRPr lang="en-US" sz="2400"/>
            </a:p>
          </p:txBody>
        </p:sp>
        <p:sp>
          <p:nvSpPr>
            <p:cNvPr id="1830" name="Freeform 1829">
              <a:extLst>
                <a:ext uri="{FF2B5EF4-FFF2-40B4-BE49-F238E27FC236}">
                  <a16:creationId xmlns:a16="http://schemas.microsoft.com/office/drawing/2014/main" id="{25F64A0F-5CE7-FC52-211F-6A65DC143404}"/>
                </a:ext>
              </a:extLst>
            </p:cNvPr>
            <p:cNvSpPr/>
            <p:nvPr/>
          </p:nvSpPr>
          <p:spPr>
            <a:xfrm>
              <a:off x="28922393"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921C5B"/>
            </a:solidFill>
            <a:ln w="9324" cap="flat">
              <a:noFill/>
              <a:prstDash val="solid"/>
              <a:round/>
            </a:ln>
          </p:spPr>
          <p:txBody>
            <a:bodyPr rtlCol="0" anchor="ctr"/>
            <a:lstStyle/>
            <a:p>
              <a:endParaRPr lang="en-US" sz="2400"/>
            </a:p>
          </p:txBody>
        </p:sp>
        <p:sp>
          <p:nvSpPr>
            <p:cNvPr id="1831" name="Freeform 1830">
              <a:extLst>
                <a:ext uri="{FF2B5EF4-FFF2-40B4-BE49-F238E27FC236}">
                  <a16:creationId xmlns:a16="http://schemas.microsoft.com/office/drawing/2014/main" id="{692BFE99-CCBF-6299-071E-EB7964799656}"/>
                </a:ext>
              </a:extLst>
            </p:cNvPr>
            <p:cNvSpPr/>
            <p:nvPr/>
          </p:nvSpPr>
          <p:spPr>
            <a:xfrm>
              <a:off x="28954856"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9E1A5B"/>
            </a:solidFill>
            <a:ln w="9324" cap="flat">
              <a:noFill/>
              <a:prstDash val="solid"/>
              <a:round/>
            </a:ln>
          </p:spPr>
          <p:txBody>
            <a:bodyPr rtlCol="0" anchor="ctr"/>
            <a:lstStyle/>
            <a:p>
              <a:endParaRPr lang="en-US" sz="2400"/>
            </a:p>
          </p:txBody>
        </p:sp>
        <p:sp>
          <p:nvSpPr>
            <p:cNvPr id="1832" name="Freeform 1831">
              <a:extLst>
                <a:ext uri="{FF2B5EF4-FFF2-40B4-BE49-F238E27FC236}">
                  <a16:creationId xmlns:a16="http://schemas.microsoft.com/office/drawing/2014/main" id="{23A8FC5B-14E4-753A-07B6-BAB6575A1408}"/>
                </a:ext>
              </a:extLst>
            </p:cNvPr>
            <p:cNvSpPr/>
            <p:nvPr/>
          </p:nvSpPr>
          <p:spPr>
            <a:xfrm>
              <a:off x="28987318"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AA185A"/>
            </a:solidFill>
            <a:ln w="9324" cap="flat">
              <a:noFill/>
              <a:prstDash val="solid"/>
              <a:round/>
            </a:ln>
          </p:spPr>
          <p:txBody>
            <a:bodyPr rtlCol="0" anchor="ctr"/>
            <a:lstStyle/>
            <a:p>
              <a:endParaRPr lang="en-US" sz="2400"/>
            </a:p>
          </p:txBody>
        </p:sp>
        <p:sp>
          <p:nvSpPr>
            <p:cNvPr id="1833" name="Freeform 1832">
              <a:extLst>
                <a:ext uri="{FF2B5EF4-FFF2-40B4-BE49-F238E27FC236}">
                  <a16:creationId xmlns:a16="http://schemas.microsoft.com/office/drawing/2014/main" id="{1B7A797C-385E-595F-E9DF-5412E0287AC9}"/>
                </a:ext>
              </a:extLst>
            </p:cNvPr>
            <p:cNvSpPr/>
            <p:nvPr/>
          </p:nvSpPr>
          <p:spPr>
            <a:xfrm>
              <a:off x="29019781"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B71657"/>
            </a:solidFill>
            <a:ln w="9324" cap="flat">
              <a:noFill/>
              <a:prstDash val="solid"/>
              <a:round/>
            </a:ln>
          </p:spPr>
          <p:txBody>
            <a:bodyPr rtlCol="0" anchor="ctr"/>
            <a:lstStyle/>
            <a:p>
              <a:endParaRPr lang="en-US" sz="2400"/>
            </a:p>
          </p:txBody>
        </p:sp>
        <p:sp>
          <p:nvSpPr>
            <p:cNvPr id="1834" name="Freeform 1833">
              <a:extLst>
                <a:ext uri="{FF2B5EF4-FFF2-40B4-BE49-F238E27FC236}">
                  <a16:creationId xmlns:a16="http://schemas.microsoft.com/office/drawing/2014/main" id="{8600B774-140B-3EE7-FCB0-6B6B07B303E7}"/>
                </a:ext>
              </a:extLst>
            </p:cNvPr>
            <p:cNvSpPr/>
            <p:nvPr/>
          </p:nvSpPr>
          <p:spPr>
            <a:xfrm>
              <a:off x="2905224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41753"/>
            </a:solidFill>
            <a:ln w="9324" cap="flat">
              <a:noFill/>
              <a:prstDash val="solid"/>
              <a:round/>
            </a:ln>
          </p:spPr>
          <p:txBody>
            <a:bodyPr rtlCol="0" anchor="ctr"/>
            <a:lstStyle/>
            <a:p>
              <a:endParaRPr lang="en-US" sz="2400"/>
            </a:p>
          </p:txBody>
        </p:sp>
        <p:sp>
          <p:nvSpPr>
            <p:cNvPr id="1835" name="Freeform 1834">
              <a:extLst>
                <a:ext uri="{FF2B5EF4-FFF2-40B4-BE49-F238E27FC236}">
                  <a16:creationId xmlns:a16="http://schemas.microsoft.com/office/drawing/2014/main" id="{787A431A-C739-451B-0CC3-140B7D2D0546}"/>
                </a:ext>
              </a:extLst>
            </p:cNvPr>
            <p:cNvSpPr/>
            <p:nvPr/>
          </p:nvSpPr>
          <p:spPr>
            <a:xfrm>
              <a:off x="29084706"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F1E4D"/>
            </a:solidFill>
            <a:ln w="9324" cap="flat">
              <a:noFill/>
              <a:prstDash val="solid"/>
              <a:round/>
            </a:ln>
          </p:spPr>
          <p:txBody>
            <a:bodyPr rtlCol="0" anchor="ctr"/>
            <a:lstStyle/>
            <a:p>
              <a:endParaRPr lang="en-US" sz="2400"/>
            </a:p>
          </p:txBody>
        </p:sp>
        <p:sp>
          <p:nvSpPr>
            <p:cNvPr id="1836" name="Freeform 1835">
              <a:extLst>
                <a:ext uri="{FF2B5EF4-FFF2-40B4-BE49-F238E27FC236}">
                  <a16:creationId xmlns:a16="http://schemas.microsoft.com/office/drawing/2014/main" id="{E9535FC6-7DE4-9A30-7359-A1603D327F63}"/>
                </a:ext>
              </a:extLst>
            </p:cNvPr>
            <p:cNvSpPr/>
            <p:nvPr/>
          </p:nvSpPr>
          <p:spPr>
            <a:xfrm>
              <a:off x="2911716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92847"/>
            </a:solidFill>
            <a:ln w="9324" cap="flat">
              <a:noFill/>
              <a:prstDash val="solid"/>
              <a:round/>
            </a:ln>
          </p:spPr>
          <p:txBody>
            <a:bodyPr rtlCol="0" anchor="ctr"/>
            <a:lstStyle/>
            <a:p>
              <a:endParaRPr lang="en-US" sz="2400"/>
            </a:p>
          </p:txBody>
        </p:sp>
        <p:sp>
          <p:nvSpPr>
            <p:cNvPr id="1837" name="Freeform 1836">
              <a:extLst>
                <a:ext uri="{FF2B5EF4-FFF2-40B4-BE49-F238E27FC236}">
                  <a16:creationId xmlns:a16="http://schemas.microsoft.com/office/drawing/2014/main" id="{E8165697-F9AD-A3BE-0EFD-3E2D73A5C2E4}"/>
                </a:ext>
              </a:extLst>
            </p:cNvPr>
            <p:cNvSpPr/>
            <p:nvPr/>
          </p:nvSpPr>
          <p:spPr>
            <a:xfrm>
              <a:off x="29149631"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23442"/>
            </a:solidFill>
            <a:ln w="9324" cap="flat">
              <a:noFill/>
              <a:prstDash val="solid"/>
              <a:round/>
            </a:ln>
          </p:spPr>
          <p:txBody>
            <a:bodyPr rtlCol="0" anchor="ctr"/>
            <a:lstStyle/>
            <a:p>
              <a:endParaRPr lang="en-US" sz="2400"/>
            </a:p>
          </p:txBody>
        </p:sp>
        <p:sp>
          <p:nvSpPr>
            <p:cNvPr id="1838" name="Freeform 1837">
              <a:extLst>
                <a:ext uri="{FF2B5EF4-FFF2-40B4-BE49-F238E27FC236}">
                  <a16:creationId xmlns:a16="http://schemas.microsoft.com/office/drawing/2014/main" id="{D02F4935-C325-C35B-AA55-2FD8D6D57107}"/>
                </a:ext>
              </a:extLst>
            </p:cNvPr>
            <p:cNvSpPr/>
            <p:nvPr/>
          </p:nvSpPr>
          <p:spPr>
            <a:xfrm>
              <a:off x="2918209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9423E"/>
            </a:solidFill>
            <a:ln w="9324" cap="flat">
              <a:noFill/>
              <a:prstDash val="solid"/>
              <a:round/>
            </a:ln>
          </p:spPr>
          <p:txBody>
            <a:bodyPr rtlCol="0" anchor="ctr"/>
            <a:lstStyle/>
            <a:p>
              <a:endParaRPr lang="en-US" sz="2400"/>
            </a:p>
          </p:txBody>
        </p:sp>
        <p:sp>
          <p:nvSpPr>
            <p:cNvPr id="1839" name="Freeform 1838">
              <a:extLst>
                <a:ext uri="{FF2B5EF4-FFF2-40B4-BE49-F238E27FC236}">
                  <a16:creationId xmlns:a16="http://schemas.microsoft.com/office/drawing/2014/main" id="{CAF54D80-FE52-ED9C-5122-3FB9EA0C3A7B}"/>
                </a:ext>
              </a:extLst>
            </p:cNvPr>
            <p:cNvSpPr/>
            <p:nvPr/>
          </p:nvSpPr>
          <p:spPr>
            <a:xfrm>
              <a:off x="2921455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E523F"/>
            </a:solidFill>
            <a:ln w="9324" cap="flat">
              <a:noFill/>
              <a:prstDash val="solid"/>
              <a:round/>
            </a:ln>
          </p:spPr>
          <p:txBody>
            <a:bodyPr rtlCol="0" anchor="ctr"/>
            <a:lstStyle/>
            <a:p>
              <a:endParaRPr lang="en-US" sz="2400"/>
            </a:p>
          </p:txBody>
        </p:sp>
        <p:sp>
          <p:nvSpPr>
            <p:cNvPr id="1840" name="Freeform 1839">
              <a:extLst>
                <a:ext uri="{FF2B5EF4-FFF2-40B4-BE49-F238E27FC236}">
                  <a16:creationId xmlns:a16="http://schemas.microsoft.com/office/drawing/2014/main" id="{23ECA057-FC3E-DE97-92D5-A9CD672995B5}"/>
                </a:ext>
              </a:extLst>
            </p:cNvPr>
            <p:cNvSpPr/>
            <p:nvPr/>
          </p:nvSpPr>
          <p:spPr>
            <a:xfrm>
              <a:off x="2924701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16244"/>
            </a:solidFill>
            <a:ln w="9324" cap="flat">
              <a:noFill/>
              <a:prstDash val="solid"/>
              <a:round/>
            </a:ln>
          </p:spPr>
          <p:txBody>
            <a:bodyPr rtlCol="0" anchor="ctr"/>
            <a:lstStyle/>
            <a:p>
              <a:endParaRPr lang="en-US" sz="2400"/>
            </a:p>
          </p:txBody>
        </p:sp>
        <p:sp>
          <p:nvSpPr>
            <p:cNvPr id="1841" name="Freeform 1840">
              <a:extLst>
                <a:ext uri="{FF2B5EF4-FFF2-40B4-BE49-F238E27FC236}">
                  <a16:creationId xmlns:a16="http://schemas.microsoft.com/office/drawing/2014/main" id="{79B686D6-AE60-B8CA-E47A-1F73215DE7D6}"/>
                </a:ext>
              </a:extLst>
            </p:cNvPr>
            <p:cNvSpPr/>
            <p:nvPr/>
          </p:nvSpPr>
          <p:spPr>
            <a:xfrm>
              <a:off x="2927948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3714D"/>
            </a:solidFill>
            <a:ln w="9324" cap="flat">
              <a:noFill/>
              <a:prstDash val="solid"/>
              <a:round/>
            </a:ln>
          </p:spPr>
          <p:txBody>
            <a:bodyPr rtlCol="0" anchor="ctr"/>
            <a:lstStyle/>
            <a:p>
              <a:endParaRPr lang="en-US" sz="2400"/>
            </a:p>
          </p:txBody>
        </p:sp>
        <p:sp>
          <p:nvSpPr>
            <p:cNvPr id="1842" name="Freeform 1841">
              <a:extLst>
                <a:ext uri="{FF2B5EF4-FFF2-40B4-BE49-F238E27FC236}">
                  <a16:creationId xmlns:a16="http://schemas.microsoft.com/office/drawing/2014/main" id="{F25B6B96-2472-80F0-70E0-B1F18B737A12}"/>
                </a:ext>
              </a:extLst>
            </p:cNvPr>
            <p:cNvSpPr/>
            <p:nvPr/>
          </p:nvSpPr>
          <p:spPr>
            <a:xfrm>
              <a:off x="2931194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47D57"/>
            </a:solidFill>
            <a:ln w="9324" cap="flat">
              <a:noFill/>
              <a:prstDash val="solid"/>
              <a:round/>
            </a:ln>
          </p:spPr>
          <p:txBody>
            <a:bodyPr rtlCol="0" anchor="ctr"/>
            <a:lstStyle/>
            <a:p>
              <a:endParaRPr lang="en-US" sz="2400"/>
            </a:p>
          </p:txBody>
        </p:sp>
        <p:sp>
          <p:nvSpPr>
            <p:cNvPr id="1843" name="Freeform 1842">
              <a:extLst>
                <a:ext uri="{FF2B5EF4-FFF2-40B4-BE49-F238E27FC236}">
                  <a16:creationId xmlns:a16="http://schemas.microsoft.com/office/drawing/2014/main" id="{45B8F0FE-713A-2505-D578-33BF7315D8CD}"/>
                </a:ext>
              </a:extLst>
            </p:cNvPr>
            <p:cNvSpPr/>
            <p:nvPr/>
          </p:nvSpPr>
          <p:spPr>
            <a:xfrm>
              <a:off x="2934440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58B63"/>
            </a:solidFill>
            <a:ln w="9324" cap="flat">
              <a:noFill/>
              <a:prstDash val="solid"/>
              <a:round/>
            </a:ln>
          </p:spPr>
          <p:txBody>
            <a:bodyPr rtlCol="0" anchor="ctr"/>
            <a:lstStyle/>
            <a:p>
              <a:endParaRPr lang="en-US" sz="2400"/>
            </a:p>
          </p:txBody>
        </p:sp>
        <p:sp>
          <p:nvSpPr>
            <p:cNvPr id="1844" name="Freeform 1843">
              <a:extLst>
                <a:ext uri="{FF2B5EF4-FFF2-40B4-BE49-F238E27FC236}">
                  <a16:creationId xmlns:a16="http://schemas.microsoft.com/office/drawing/2014/main" id="{61F1D192-5CD7-A792-F558-5F1E152C3ACB}"/>
                </a:ext>
              </a:extLst>
            </p:cNvPr>
            <p:cNvSpPr/>
            <p:nvPr/>
          </p:nvSpPr>
          <p:spPr>
            <a:xfrm>
              <a:off x="29376870"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59970"/>
            </a:solidFill>
            <a:ln w="9324" cap="flat">
              <a:noFill/>
              <a:prstDash val="solid"/>
              <a:round/>
            </a:ln>
          </p:spPr>
          <p:txBody>
            <a:bodyPr rtlCol="0" anchor="ctr"/>
            <a:lstStyle/>
            <a:p>
              <a:endParaRPr lang="en-US" sz="2400"/>
            </a:p>
          </p:txBody>
        </p:sp>
        <p:sp>
          <p:nvSpPr>
            <p:cNvPr id="1845" name="Freeform 1844">
              <a:extLst>
                <a:ext uri="{FF2B5EF4-FFF2-40B4-BE49-F238E27FC236}">
                  <a16:creationId xmlns:a16="http://schemas.microsoft.com/office/drawing/2014/main" id="{F60AC795-A30E-8B59-9EAF-AC64EF4BC86A}"/>
                </a:ext>
              </a:extLst>
            </p:cNvPr>
            <p:cNvSpPr/>
            <p:nvPr/>
          </p:nvSpPr>
          <p:spPr>
            <a:xfrm>
              <a:off x="2940933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A47C"/>
            </a:solidFill>
            <a:ln w="9324" cap="flat">
              <a:noFill/>
              <a:prstDash val="solid"/>
              <a:round/>
            </a:ln>
          </p:spPr>
          <p:txBody>
            <a:bodyPr rtlCol="0" anchor="ctr"/>
            <a:lstStyle/>
            <a:p>
              <a:endParaRPr lang="en-US" sz="2400"/>
            </a:p>
          </p:txBody>
        </p:sp>
        <p:sp>
          <p:nvSpPr>
            <p:cNvPr id="1846" name="Freeform 1845">
              <a:extLst>
                <a:ext uri="{FF2B5EF4-FFF2-40B4-BE49-F238E27FC236}">
                  <a16:creationId xmlns:a16="http://schemas.microsoft.com/office/drawing/2014/main" id="{7C5D57BF-8285-9F93-A13E-96F70BF48E59}"/>
                </a:ext>
              </a:extLst>
            </p:cNvPr>
            <p:cNvSpPr/>
            <p:nvPr/>
          </p:nvSpPr>
          <p:spPr>
            <a:xfrm>
              <a:off x="29441795"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B089"/>
            </a:solidFill>
            <a:ln w="9324" cap="flat">
              <a:noFill/>
              <a:prstDash val="solid"/>
              <a:round/>
            </a:ln>
          </p:spPr>
          <p:txBody>
            <a:bodyPr rtlCol="0" anchor="ctr"/>
            <a:lstStyle/>
            <a:p>
              <a:endParaRPr lang="en-US" sz="2400"/>
            </a:p>
          </p:txBody>
        </p:sp>
        <p:sp>
          <p:nvSpPr>
            <p:cNvPr id="1847" name="Freeform 1846">
              <a:extLst>
                <a:ext uri="{FF2B5EF4-FFF2-40B4-BE49-F238E27FC236}">
                  <a16:creationId xmlns:a16="http://schemas.microsoft.com/office/drawing/2014/main" id="{DD4CB767-4FD3-FB34-EC8F-0EE850C43F09}"/>
                </a:ext>
              </a:extLst>
            </p:cNvPr>
            <p:cNvSpPr/>
            <p:nvPr/>
          </p:nvSpPr>
          <p:spPr>
            <a:xfrm>
              <a:off x="2947425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B995"/>
            </a:solidFill>
            <a:ln w="9324" cap="flat">
              <a:noFill/>
              <a:prstDash val="solid"/>
              <a:round/>
            </a:ln>
          </p:spPr>
          <p:txBody>
            <a:bodyPr rtlCol="0" anchor="ctr"/>
            <a:lstStyle/>
            <a:p>
              <a:endParaRPr lang="en-US" sz="2400"/>
            </a:p>
          </p:txBody>
        </p:sp>
        <p:sp>
          <p:nvSpPr>
            <p:cNvPr id="1848" name="Freeform 1847">
              <a:extLst>
                <a:ext uri="{FF2B5EF4-FFF2-40B4-BE49-F238E27FC236}">
                  <a16:creationId xmlns:a16="http://schemas.microsoft.com/office/drawing/2014/main" id="{897D28C7-E026-B7E6-FE69-26D388D91811}"/>
                </a:ext>
              </a:extLst>
            </p:cNvPr>
            <p:cNvSpPr/>
            <p:nvPr/>
          </p:nvSpPr>
          <p:spPr>
            <a:xfrm>
              <a:off x="29506720"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C19F"/>
            </a:solidFill>
            <a:ln w="9324" cap="flat">
              <a:noFill/>
              <a:prstDash val="solid"/>
              <a:round/>
            </a:ln>
          </p:spPr>
          <p:txBody>
            <a:bodyPr rtlCol="0" anchor="ctr"/>
            <a:lstStyle/>
            <a:p>
              <a:endParaRPr lang="en-US" sz="2400"/>
            </a:p>
          </p:txBody>
        </p:sp>
        <p:sp>
          <p:nvSpPr>
            <p:cNvPr id="1849" name="Freeform 1848">
              <a:extLst>
                <a:ext uri="{FF2B5EF4-FFF2-40B4-BE49-F238E27FC236}">
                  <a16:creationId xmlns:a16="http://schemas.microsoft.com/office/drawing/2014/main" id="{B3E5E3B7-3AA1-F527-08A7-80B95881295B}"/>
                </a:ext>
              </a:extLst>
            </p:cNvPr>
            <p:cNvSpPr/>
            <p:nvPr/>
          </p:nvSpPr>
          <p:spPr>
            <a:xfrm>
              <a:off x="29539183"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9AA"/>
            </a:solidFill>
            <a:ln w="9324" cap="flat">
              <a:noFill/>
              <a:prstDash val="solid"/>
              <a:round/>
            </a:ln>
          </p:spPr>
          <p:txBody>
            <a:bodyPr rtlCol="0" anchor="ctr"/>
            <a:lstStyle/>
            <a:p>
              <a:endParaRPr lang="en-US" sz="2400"/>
            </a:p>
          </p:txBody>
        </p:sp>
        <p:sp>
          <p:nvSpPr>
            <p:cNvPr id="1850" name="Freeform 1849">
              <a:extLst>
                <a:ext uri="{FF2B5EF4-FFF2-40B4-BE49-F238E27FC236}">
                  <a16:creationId xmlns:a16="http://schemas.microsoft.com/office/drawing/2014/main" id="{F0300FAC-9CAB-57C9-CAE8-72C4EFA915F8}"/>
                </a:ext>
              </a:extLst>
            </p:cNvPr>
            <p:cNvSpPr/>
            <p:nvPr/>
          </p:nvSpPr>
          <p:spPr>
            <a:xfrm>
              <a:off x="29571645"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CAF"/>
            </a:solidFill>
            <a:ln w="9324" cap="flat">
              <a:noFill/>
              <a:prstDash val="solid"/>
              <a:round/>
            </a:ln>
          </p:spPr>
          <p:txBody>
            <a:bodyPr rtlCol="0" anchor="ctr"/>
            <a:lstStyle/>
            <a:p>
              <a:endParaRPr lang="en-US" sz="2400"/>
            </a:p>
          </p:txBody>
        </p:sp>
        <p:sp>
          <p:nvSpPr>
            <p:cNvPr id="1851" name="Freeform 1850">
              <a:extLst>
                <a:ext uri="{FF2B5EF4-FFF2-40B4-BE49-F238E27FC236}">
                  <a16:creationId xmlns:a16="http://schemas.microsoft.com/office/drawing/2014/main" id="{6F7B87F1-6724-AB5A-90D4-59576B064B5B}"/>
                </a:ext>
              </a:extLst>
            </p:cNvPr>
            <p:cNvSpPr/>
            <p:nvPr/>
          </p:nvSpPr>
          <p:spPr>
            <a:xfrm>
              <a:off x="29604108"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DB1"/>
            </a:solidFill>
            <a:ln w="9324" cap="flat">
              <a:noFill/>
              <a:prstDash val="solid"/>
              <a:round/>
            </a:ln>
          </p:spPr>
          <p:txBody>
            <a:bodyPr rtlCol="0" anchor="ctr"/>
            <a:lstStyle/>
            <a:p>
              <a:endParaRPr lang="en-US" sz="2400"/>
            </a:p>
          </p:txBody>
        </p:sp>
        <p:sp>
          <p:nvSpPr>
            <p:cNvPr id="1852" name="Freeform 1851">
              <a:extLst>
                <a:ext uri="{FF2B5EF4-FFF2-40B4-BE49-F238E27FC236}">
                  <a16:creationId xmlns:a16="http://schemas.microsoft.com/office/drawing/2014/main" id="{B4143A6E-DE88-82C6-459E-8EE9FBF56AC1}"/>
                </a:ext>
              </a:extLst>
            </p:cNvPr>
            <p:cNvSpPr/>
            <p:nvPr/>
          </p:nvSpPr>
          <p:spPr>
            <a:xfrm>
              <a:off x="29636570"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DB1"/>
            </a:solidFill>
            <a:ln w="9324" cap="flat">
              <a:noFill/>
              <a:prstDash val="solid"/>
              <a:round/>
            </a:ln>
          </p:spPr>
          <p:txBody>
            <a:bodyPr rtlCol="0" anchor="ctr"/>
            <a:lstStyle/>
            <a:p>
              <a:endParaRPr lang="en-US" sz="2400"/>
            </a:p>
          </p:txBody>
        </p:sp>
        <p:sp>
          <p:nvSpPr>
            <p:cNvPr id="1853" name="Freeform 1852">
              <a:extLst>
                <a:ext uri="{FF2B5EF4-FFF2-40B4-BE49-F238E27FC236}">
                  <a16:creationId xmlns:a16="http://schemas.microsoft.com/office/drawing/2014/main" id="{0D5F6221-BBF4-BFA4-1840-7970D4F37F3F}"/>
                </a:ext>
              </a:extLst>
            </p:cNvPr>
            <p:cNvSpPr/>
            <p:nvPr/>
          </p:nvSpPr>
          <p:spPr>
            <a:xfrm>
              <a:off x="29669033"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AAC"/>
            </a:solidFill>
            <a:ln w="9324" cap="flat">
              <a:noFill/>
              <a:prstDash val="solid"/>
              <a:round/>
            </a:ln>
          </p:spPr>
          <p:txBody>
            <a:bodyPr rtlCol="0" anchor="ctr"/>
            <a:lstStyle/>
            <a:p>
              <a:endParaRPr lang="en-US" sz="2400"/>
            </a:p>
          </p:txBody>
        </p:sp>
        <p:sp>
          <p:nvSpPr>
            <p:cNvPr id="1854" name="Freeform 1853">
              <a:extLst>
                <a:ext uri="{FF2B5EF4-FFF2-40B4-BE49-F238E27FC236}">
                  <a16:creationId xmlns:a16="http://schemas.microsoft.com/office/drawing/2014/main" id="{59CBE3C7-1C56-E01A-521D-C0C3809E63C9}"/>
                </a:ext>
              </a:extLst>
            </p:cNvPr>
            <p:cNvSpPr/>
            <p:nvPr/>
          </p:nvSpPr>
          <p:spPr>
            <a:xfrm>
              <a:off x="29701496" y="20794234"/>
              <a:ext cx="32467" cy="32643"/>
            </a:xfrm>
            <a:custGeom>
              <a:avLst/>
              <a:gdLst>
                <a:gd name="connsiteX0" fmla="*/ 0 w 32467"/>
                <a:gd name="connsiteY0" fmla="*/ 0 h 32643"/>
                <a:gd name="connsiteX1" fmla="*/ 32467 w 32467"/>
                <a:gd name="connsiteY1" fmla="*/ 0 h 32643"/>
                <a:gd name="connsiteX2" fmla="*/ 32467 w 32467"/>
                <a:gd name="connsiteY2" fmla="*/ 32643 h 32643"/>
                <a:gd name="connsiteX3" fmla="*/ 0 w 32467"/>
                <a:gd name="connsiteY3" fmla="*/ 32643 h 32643"/>
                <a:gd name="connsiteX4" fmla="*/ 0 w 32467"/>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3">
                  <a:moveTo>
                    <a:pt x="0" y="0"/>
                  </a:moveTo>
                  <a:lnTo>
                    <a:pt x="32467" y="0"/>
                  </a:lnTo>
                  <a:lnTo>
                    <a:pt x="32467" y="32643"/>
                  </a:lnTo>
                  <a:lnTo>
                    <a:pt x="0" y="32643"/>
                  </a:lnTo>
                  <a:lnTo>
                    <a:pt x="0" y="0"/>
                  </a:lnTo>
                </a:path>
              </a:pathLst>
            </a:custGeom>
            <a:solidFill>
              <a:srgbClr val="F7CAAC"/>
            </a:solidFill>
            <a:ln w="9324" cap="flat">
              <a:noFill/>
              <a:prstDash val="solid"/>
              <a:round/>
            </a:ln>
          </p:spPr>
          <p:txBody>
            <a:bodyPr rtlCol="0" anchor="ctr"/>
            <a:lstStyle/>
            <a:p>
              <a:endParaRPr lang="en-US" sz="2400"/>
            </a:p>
          </p:txBody>
        </p:sp>
        <p:sp>
          <p:nvSpPr>
            <p:cNvPr id="1855" name="Freeform 1854">
              <a:extLst>
                <a:ext uri="{FF2B5EF4-FFF2-40B4-BE49-F238E27FC236}">
                  <a16:creationId xmlns:a16="http://schemas.microsoft.com/office/drawing/2014/main" id="{30748937-E8C3-2887-87FF-6E4D4BA5BB4B}"/>
                </a:ext>
              </a:extLst>
            </p:cNvPr>
            <p:cNvSpPr/>
            <p:nvPr/>
          </p:nvSpPr>
          <p:spPr>
            <a:xfrm>
              <a:off x="29733963" y="20794234"/>
              <a:ext cx="32458" cy="32643"/>
            </a:xfrm>
            <a:custGeom>
              <a:avLst/>
              <a:gdLst>
                <a:gd name="connsiteX0" fmla="*/ 0 w 32458"/>
                <a:gd name="connsiteY0" fmla="*/ 0 h 32643"/>
                <a:gd name="connsiteX1" fmla="*/ 32458 w 32458"/>
                <a:gd name="connsiteY1" fmla="*/ 0 h 32643"/>
                <a:gd name="connsiteX2" fmla="*/ 32458 w 32458"/>
                <a:gd name="connsiteY2" fmla="*/ 32643 h 32643"/>
                <a:gd name="connsiteX3" fmla="*/ 0 w 32458"/>
                <a:gd name="connsiteY3" fmla="*/ 32643 h 32643"/>
                <a:gd name="connsiteX4" fmla="*/ 0 w 32458"/>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3">
                  <a:moveTo>
                    <a:pt x="0" y="0"/>
                  </a:moveTo>
                  <a:lnTo>
                    <a:pt x="32458" y="0"/>
                  </a:lnTo>
                  <a:lnTo>
                    <a:pt x="32458" y="32643"/>
                  </a:lnTo>
                  <a:lnTo>
                    <a:pt x="0" y="32643"/>
                  </a:lnTo>
                  <a:lnTo>
                    <a:pt x="0" y="0"/>
                  </a:lnTo>
                </a:path>
              </a:pathLst>
            </a:custGeom>
            <a:solidFill>
              <a:srgbClr val="F7C9AA"/>
            </a:solidFill>
            <a:ln w="9324" cap="flat">
              <a:noFill/>
              <a:prstDash val="solid"/>
              <a:round/>
            </a:ln>
          </p:spPr>
          <p:txBody>
            <a:bodyPr rtlCol="0" anchor="ctr"/>
            <a:lstStyle/>
            <a:p>
              <a:endParaRPr lang="en-US" sz="2400"/>
            </a:p>
          </p:txBody>
        </p:sp>
      </p:grpSp>
      <p:sp>
        <p:nvSpPr>
          <p:cNvPr id="1858" name="Freeform 1857">
            <a:extLst>
              <a:ext uri="{FF2B5EF4-FFF2-40B4-BE49-F238E27FC236}">
                <a16:creationId xmlns:a16="http://schemas.microsoft.com/office/drawing/2014/main" id="{B8DAADD5-3B86-384A-1BAE-C7FF4846BB6E}"/>
              </a:ext>
            </a:extLst>
          </p:cNvPr>
          <p:cNvSpPr/>
          <p:nvPr/>
        </p:nvSpPr>
        <p:spPr>
          <a:xfrm>
            <a:off x="28115936" y="16112712"/>
            <a:ext cx="16210" cy="16302"/>
          </a:xfrm>
          <a:custGeom>
            <a:avLst/>
            <a:gdLst/>
            <a:ahLst/>
            <a:cxnLst/>
            <a:rect l="l" t="t" r="r" b="b"/>
            <a:pathLst>
              <a:path w="11093" h="11156"/>
            </a:pathLst>
          </a:custGeom>
          <a:solidFill>
            <a:srgbClr val="FFFFFF"/>
          </a:solidFill>
          <a:ln w="93" cap="flat">
            <a:solidFill>
              <a:srgbClr val="FFFFFF"/>
            </a:solidFill>
            <a:prstDash val="solid"/>
            <a:miter/>
          </a:ln>
        </p:spPr>
        <p:txBody>
          <a:bodyPr rtlCol="0" anchor="ctr"/>
          <a:lstStyle/>
          <a:p>
            <a:endParaRPr lang="en-US" sz="2400"/>
          </a:p>
        </p:txBody>
      </p:sp>
      <p:sp>
        <p:nvSpPr>
          <p:cNvPr id="1920" name="Freeform 1919">
            <a:extLst>
              <a:ext uri="{FF2B5EF4-FFF2-40B4-BE49-F238E27FC236}">
                <a16:creationId xmlns:a16="http://schemas.microsoft.com/office/drawing/2014/main" id="{29024223-9079-4FFA-A61D-6331F1C34983}"/>
              </a:ext>
            </a:extLst>
          </p:cNvPr>
          <p:cNvSpPr/>
          <p:nvPr/>
        </p:nvSpPr>
        <p:spPr>
          <a:xfrm>
            <a:off x="31224878" y="16112712"/>
            <a:ext cx="2295340" cy="2077581"/>
          </a:xfrm>
          <a:custGeom>
            <a:avLst/>
            <a:gdLst>
              <a:gd name="connsiteX0" fmla="*/ 0 w 1570771"/>
              <a:gd name="connsiteY0" fmla="*/ 1421753 h 1421752"/>
              <a:gd name="connsiteX1" fmla="*/ 1570771 w 1570771"/>
              <a:gd name="connsiteY1" fmla="*/ 1421753 h 1421752"/>
              <a:gd name="connsiteX2" fmla="*/ 1570771 w 1570771"/>
              <a:gd name="connsiteY2" fmla="*/ 0 h 1421752"/>
              <a:gd name="connsiteX3" fmla="*/ 0 w 1570771"/>
              <a:gd name="connsiteY3" fmla="*/ 0 h 1421752"/>
            </a:gdLst>
            <a:ahLst/>
            <a:cxnLst>
              <a:cxn ang="0">
                <a:pos x="connsiteX0" y="connsiteY0"/>
              </a:cxn>
              <a:cxn ang="0">
                <a:pos x="connsiteX1" y="connsiteY1"/>
              </a:cxn>
              <a:cxn ang="0">
                <a:pos x="connsiteX2" y="connsiteY2"/>
              </a:cxn>
              <a:cxn ang="0">
                <a:pos x="connsiteX3" y="connsiteY3"/>
              </a:cxn>
            </a:cxnLst>
            <a:rect l="l" t="t" r="r" b="b"/>
            <a:pathLst>
              <a:path w="1570771" h="1421752">
                <a:moveTo>
                  <a:pt x="0" y="1421753"/>
                </a:moveTo>
                <a:lnTo>
                  <a:pt x="1570771" y="1421753"/>
                </a:lnTo>
                <a:lnTo>
                  <a:pt x="1570771" y="0"/>
                </a:lnTo>
                <a:lnTo>
                  <a:pt x="0" y="0"/>
                </a:lnTo>
                <a:close/>
              </a:path>
            </a:pathLst>
          </a:custGeom>
          <a:solidFill>
            <a:srgbClr val="FFFFFF"/>
          </a:solidFill>
          <a:ln w="9324" cap="flat">
            <a:noFill/>
            <a:prstDash val="solid"/>
            <a:round/>
          </a:ln>
        </p:spPr>
        <p:txBody>
          <a:bodyPr rtlCol="0" anchor="ctr"/>
          <a:lstStyle/>
          <a:p>
            <a:endParaRPr lang="en-US" sz="2400"/>
          </a:p>
        </p:txBody>
      </p:sp>
      <p:grpSp>
        <p:nvGrpSpPr>
          <p:cNvPr id="1921" name="Graphic 55">
            <a:extLst>
              <a:ext uri="{FF2B5EF4-FFF2-40B4-BE49-F238E27FC236}">
                <a16:creationId xmlns:a16="http://schemas.microsoft.com/office/drawing/2014/main" id="{1BD1A5D8-C102-D209-1B84-0B8D07852327}"/>
              </a:ext>
            </a:extLst>
          </p:cNvPr>
          <p:cNvGrpSpPr/>
          <p:nvPr/>
        </p:nvGrpSpPr>
        <p:grpSpPr>
          <a:xfrm>
            <a:off x="31511795" y="16446279"/>
            <a:ext cx="1687868" cy="1431219"/>
            <a:chOff x="30920087" y="19847450"/>
            <a:chExt cx="1155059" cy="979427"/>
          </a:xfrm>
        </p:grpSpPr>
        <p:sp>
          <p:nvSpPr>
            <p:cNvPr id="1922" name="Freeform 1921">
              <a:extLst>
                <a:ext uri="{FF2B5EF4-FFF2-40B4-BE49-F238E27FC236}">
                  <a16:creationId xmlns:a16="http://schemas.microsoft.com/office/drawing/2014/main" id="{A204FC71-0562-E55D-87FA-896D41E54B88}"/>
                </a:ext>
              </a:extLst>
            </p:cNvPr>
            <p:cNvSpPr/>
            <p:nvPr/>
          </p:nvSpPr>
          <p:spPr>
            <a:xfrm>
              <a:off x="30920087" y="19847450"/>
              <a:ext cx="973877" cy="979427"/>
            </a:xfrm>
            <a:custGeom>
              <a:avLst/>
              <a:gdLst>
                <a:gd name="connsiteX0" fmla="*/ 0 w 973877"/>
                <a:gd name="connsiteY0" fmla="*/ 979427 h 979427"/>
                <a:gd name="connsiteX1" fmla="*/ 973878 w 973877"/>
                <a:gd name="connsiteY1" fmla="*/ 979427 h 979427"/>
                <a:gd name="connsiteX2" fmla="*/ 973878 w 973877"/>
                <a:gd name="connsiteY2" fmla="*/ 0 h 979427"/>
                <a:gd name="connsiteX3" fmla="*/ 0 w 973877"/>
                <a:gd name="connsiteY3" fmla="*/ 0 h 979427"/>
              </a:gdLst>
              <a:ahLst/>
              <a:cxnLst>
                <a:cxn ang="0">
                  <a:pos x="connsiteX0" y="connsiteY0"/>
                </a:cxn>
                <a:cxn ang="0">
                  <a:pos x="connsiteX1" y="connsiteY1"/>
                </a:cxn>
                <a:cxn ang="0">
                  <a:pos x="connsiteX2" y="connsiteY2"/>
                </a:cxn>
                <a:cxn ang="0">
                  <a:pos x="connsiteX3" y="connsiteY3"/>
                </a:cxn>
              </a:cxnLst>
              <a:rect l="l" t="t" r="r" b="b"/>
              <a:pathLst>
                <a:path w="973877" h="979427">
                  <a:moveTo>
                    <a:pt x="0" y="979427"/>
                  </a:moveTo>
                  <a:lnTo>
                    <a:pt x="973878" y="979427"/>
                  </a:lnTo>
                  <a:lnTo>
                    <a:pt x="973878" y="0"/>
                  </a:lnTo>
                  <a:lnTo>
                    <a:pt x="0" y="0"/>
                  </a:lnTo>
                  <a:close/>
                </a:path>
              </a:pathLst>
            </a:custGeom>
            <a:solidFill>
              <a:srgbClr val="FFFFFF"/>
            </a:solidFill>
            <a:ln w="9324" cap="flat">
              <a:noFill/>
              <a:prstDash val="solid"/>
              <a:round/>
            </a:ln>
          </p:spPr>
          <p:txBody>
            <a:bodyPr rtlCol="0" anchor="ctr"/>
            <a:lstStyle/>
            <a:p>
              <a:endParaRPr lang="en-US" sz="2400"/>
            </a:p>
          </p:txBody>
        </p:sp>
        <p:grpSp>
          <p:nvGrpSpPr>
            <p:cNvPr id="1923" name="Graphic 55">
              <a:extLst>
                <a:ext uri="{FF2B5EF4-FFF2-40B4-BE49-F238E27FC236}">
                  <a16:creationId xmlns:a16="http://schemas.microsoft.com/office/drawing/2014/main" id="{FAD76B14-7391-4DEE-00C1-64B7DDBCD5D2}"/>
                </a:ext>
              </a:extLst>
            </p:cNvPr>
            <p:cNvGrpSpPr/>
            <p:nvPr/>
          </p:nvGrpSpPr>
          <p:grpSpPr>
            <a:xfrm>
              <a:off x="30920087" y="19847450"/>
              <a:ext cx="1155059" cy="979427"/>
              <a:chOff x="30920087" y="19847450"/>
              <a:chExt cx="1155059" cy="979427"/>
            </a:xfrm>
          </p:grpSpPr>
          <p:sp>
            <p:nvSpPr>
              <p:cNvPr id="1924" name="Freeform 1923">
                <a:extLst>
                  <a:ext uri="{FF2B5EF4-FFF2-40B4-BE49-F238E27FC236}">
                    <a16:creationId xmlns:a16="http://schemas.microsoft.com/office/drawing/2014/main" id="{F0732CDD-8285-83A4-2830-0F6109AD755E}"/>
                  </a:ext>
                </a:extLst>
              </p:cNvPr>
              <p:cNvSpPr/>
              <p:nvPr/>
            </p:nvSpPr>
            <p:spPr>
              <a:xfrm>
                <a:off x="3092008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1925" name="Freeform 1924">
                <a:extLst>
                  <a:ext uri="{FF2B5EF4-FFF2-40B4-BE49-F238E27FC236}">
                    <a16:creationId xmlns:a16="http://schemas.microsoft.com/office/drawing/2014/main" id="{ABDF62E8-84E2-FAD3-D185-4EB04FA2B6FA}"/>
                  </a:ext>
                </a:extLst>
              </p:cNvPr>
              <p:cNvSpPr/>
              <p:nvPr/>
            </p:nvSpPr>
            <p:spPr>
              <a:xfrm>
                <a:off x="3095254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1926" name="Freeform 1925">
                <a:extLst>
                  <a:ext uri="{FF2B5EF4-FFF2-40B4-BE49-F238E27FC236}">
                    <a16:creationId xmlns:a16="http://schemas.microsoft.com/office/drawing/2014/main" id="{1E0FA9E0-C172-C1CD-3435-00B8CD139549}"/>
                  </a:ext>
                </a:extLst>
              </p:cNvPr>
              <p:cNvSpPr/>
              <p:nvPr/>
            </p:nvSpPr>
            <p:spPr>
              <a:xfrm>
                <a:off x="3098501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927" name="Freeform 1926">
                <a:extLst>
                  <a:ext uri="{FF2B5EF4-FFF2-40B4-BE49-F238E27FC236}">
                    <a16:creationId xmlns:a16="http://schemas.microsoft.com/office/drawing/2014/main" id="{6E6D23CF-183A-02B4-EDCE-9C9C460BE780}"/>
                  </a:ext>
                </a:extLst>
              </p:cNvPr>
              <p:cNvSpPr/>
              <p:nvPr/>
            </p:nvSpPr>
            <p:spPr>
              <a:xfrm>
                <a:off x="31017475"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1928" name="Freeform 1927">
                <a:extLst>
                  <a:ext uri="{FF2B5EF4-FFF2-40B4-BE49-F238E27FC236}">
                    <a16:creationId xmlns:a16="http://schemas.microsoft.com/office/drawing/2014/main" id="{D4CFA68C-F2C7-27A1-B271-1D34875556FF}"/>
                  </a:ext>
                </a:extLst>
              </p:cNvPr>
              <p:cNvSpPr/>
              <p:nvPr/>
            </p:nvSpPr>
            <p:spPr>
              <a:xfrm>
                <a:off x="3104993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929" name="Freeform 1928">
                <a:extLst>
                  <a:ext uri="{FF2B5EF4-FFF2-40B4-BE49-F238E27FC236}">
                    <a16:creationId xmlns:a16="http://schemas.microsoft.com/office/drawing/2014/main" id="{608CD276-D8FC-7820-76BC-5353A7730A00}"/>
                  </a:ext>
                </a:extLst>
              </p:cNvPr>
              <p:cNvSpPr/>
              <p:nvPr/>
            </p:nvSpPr>
            <p:spPr>
              <a:xfrm>
                <a:off x="31082400"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1930" name="Freeform 1929">
                <a:extLst>
                  <a:ext uri="{FF2B5EF4-FFF2-40B4-BE49-F238E27FC236}">
                    <a16:creationId xmlns:a16="http://schemas.microsoft.com/office/drawing/2014/main" id="{4ECF1375-4586-C04E-5A41-1247ADF3BC09}"/>
                  </a:ext>
                </a:extLst>
              </p:cNvPr>
              <p:cNvSpPr/>
              <p:nvPr/>
            </p:nvSpPr>
            <p:spPr>
              <a:xfrm>
                <a:off x="3111486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1931" name="Freeform 1930">
                <a:extLst>
                  <a:ext uri="{FF2B5EF4-FFF2-40B4-BE49-F238E27FC236}">
                    <a16:creationId xmlns:a16="http://schemas.microsoft.com/office/drawing/2014/main" id="{36682F58-3E26-28E0-028E-F53F6E1A1AF1}"/>
                  </a:ext>
                </a:extLst>
              </p:cNvPr>
              <p:cNvSpPr/>
              <p:nvPr/>
            </p:nvSpPr>
            <p:spPr>
              <a:xfrm>
                <a:off x="31147325"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1932" name="Freeform 1931">
                <a:extLst>
                  <a:ext uri="{FF2B5EF4-FFF2-40B4-BE49-F238E27FC236}">
                    <a16:creationId xmlns:a16="http://schemas.microsoft.com/office/drawing/2014/main" id="{FFE4871C-9750-FB60-3CF8-B20207A2AE65}"/>
                  </a:ext>
                </a:extLst>
              </p:cNvPr>
              <p:cNvSpPr/>
              <p:nvPr/>
            </p:nvSpPr>
            <p:spPr>
              <a:xfrm>
                <a:off x="31179788"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1933" name="Freeform 1932">
                <a:extLst>
                  <a:ext uri="{FF2B5EF4-FFF2-40B4-BE49-F238E27FC236}">
                    <a16:creationId xmlns:a16="http://schemas.microsoft.com/office/drawing/2014/main" id="{8436EB34-0A1C-4FD0-D647-45CC8ABEB571}"/>
                  </a:ext>
                </a:extLst>
              </p:cNvPr>
              <p:cNvSpPr/>
              <p:nvPr/>
            </p:nvSpPr>
            <p:spPr>
              <a:xfrm>
                <a:off x="31212250"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1934" name="Freeform 1933">
                <a:extLst>
                  <a:ext uri="{FF2B5EF4-FFF2-40B4-BE49-F238E27FC236}">
                    <a16:creationId xmlns:a16="http://schemas.microsoft.com/office/drawing/2014/main" id="{525AF539-FF46-5EC5-149D-836C03EFEA33}"/>
                  </a:ext>
                </a:extLst>
              </p:cNvPr>
              <p:cNvSpPr/>
              <p:nvPr/>
            </p:nvSpPr>
            <p:spPr>
              <a:xfrm>
                <a:off x="31244713"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24" cap="flat">
                <a:noFill/>
                <a:prstDash val="solid"/>
                <a:round/>
              </a:ln>
            </p:spPr>
            <p:txBody>
              <a:bodyPr rtlCol="0" anchor="ctr"/>
              <a:lstStyle/>
              <a:p>
                <a:endParaRPr lang="en-US" sz="2400"/>
              </a:p>
            </p:txBody>
          </p:sp>
          <p:sp>
            <p:nvSpPr>
              <p:cNvPr id="1935" name="Freeform 1934">
                <a:extLst>
                  <a:ext uri="{FF2B5EF4-FFF2-40B4-BE49-F238E27FC236}">
                    <a16:creationId xmlns:a16="http://schemas.microsoft.com/office/drawing/2014/main" id="{22C0FDCA-20E5-C53B-2361-55ECB5682D6F}"/>
                  </a:ext>
                </a:extLst>
              </p:cNvPr>
              <p:cNvSpPr/>
              <p:nvPr/>
            </p:nvSpPr>
            <p:spPr>
              <a:xfrm>
                <a:off x="31277175"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24" cap="flat">
                <a:noFill/>
                <a:prstDash val="solid"/>
                <a:round/>
              </a:ln>
            </p:spPr>
            <p:txBody>
              <a:bodyPr rtlCol="0" anchor="ctr"/>
              <a:lstStyle/>
              <a:p>
                <a:endParaRPr lang="en-US" sz="2400"/>
              </a:p>
            </p:txBody>
          </p:sp>
          <p:sp>
            <p:nvSpPr>
              <p:cNvPr id="1936" name="Freeform 1935">
                <a:extLst>
                  <a:ext uri="{FF2B5EF4-FFF2-40B4-BE49-F238E27FC236}">
                    <a16:creationId xmlns:a16="http://schemas.microsoft.com/office/drawing/2014/main" id="{B2048457-3BBB-E909-F270-05A759D83313}"/>
                  </a:ext>
                </a:extLst>
              </p:cNvPr>
              <p:cNvSpPr/>
              <p:nvPr/>
            </p:nvSpPr>
            <p:spPr>
              <a:xfrm>
                <a:off x="31309638"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24" cap="flat">
                <a:noFill/>
                <a:prstDash val="solid"/>
                <a:round/>
              </a:ln>
            </p:spPr>
            <p:txBody>
              <a:bodyPr rtlCol="0" anchor="ctr"/>
              <a:lstStyle/>
              <a:p>
                <a:endParaRPr lang="en-US" sz="2400"/>
              </a:p>
            </p:txBody>
          </p:sp>
          <p:sp>
            <p:nvSpPr>
              <p:cNvPr id="1937" name="Freeform 1936">
                <a:extLst>
                  <a:ext uri="{FF2B5EF4-FFF2-40B4-BE49-F238E27FC236}">
                    <a16:creationId xmlns:a16="http://schemas.microsoft.com/office/drawing/2014/main" id="{1870B925-2CE2-6A31-F4F7-BACAF33BD5E8}"/>
                  </a:ext>
                </a:extLst>
              </p:cNvPr>
              <p:cNvSpPr/>
              <p:nvPr/>
            </p:nvSpPr>
            <p:spPr>
              <a:xfrm>
                <a:off x="31342101"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03143"/>
              </a:solidFill>
              <a:ln w="9324" cap="flat">
                <a:noFill/>
                <a:prstDash val="solid"/>
                <a:round/>
              </a:ln>
            </p:spPr>
            <p:txBody>
              <a:bodyPr rtlCol="0" anchor="ctr"/>
              <a:lstStyle/>
              <a:p>
                <a:endParaRPr lang="en-US" sz="2400"/>
              </a:p>
            </p:txBody>
          </p:sp>
          <p:sp>
            <p:nvSpPr>
              <p:cNvPr id="1938" name="Freeform 1937">
                <a:extLst>
                  <a:ext uri="{FF2B5EF4-FFF2-40B4-BE49-F238E27FC236}">
                    <a16:creationId xmlns:a16="http://schemas.microsoft.com/office/drawing/2014/main" id="{3F6B6789-9375-78C3-42A1-93F57B9D006A}"/>
                  </a:ext>
                </a:extLst>
              </p:cNvPr>
              <p:cNvSpPr/>
              <p:nvPr/>
            </p:nvSpPr>
            <p:spPr>
              <a:xfrm>
                <a:off x="31374563"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24" cap="flat">
                <a:noFill/>
                <a:prstDash val="solid"/>
                <a:round/>
              </a:ln>
            </p:spPr>
            <p:txBody>
              <a:bodyPr rtlCol="0" anchor="ctr"/>
              <a:lstStyle/>
              <a:p>
                <a:endParaRPr lang="en-US" sz="2400"/>
              </a:p>
            </p:txBody>
          </p:sp>
          <p:sp>
            <p:nvSpPr>
              <p:cNvPr id="1939" name="Freeform 1938">
                <a:extLst>
                  <a:ext uri="{FF2B5EF4-FFF2-40B4-BE49-F238E27FC236}">
                    <a16:creationId xmlns:a16="http://schemas.microsoft.com/office/drawing/2014/main" id="{7FF2321E-EAB0-8959-CA03-7646CB73880B}"/>
                  </a:ext>
                </a:extLst>
              </p:cNvPr>
              <p:cNvSpPr/>
              <p:nvPr/>
            </p:nvSpPr>
            <p:spPr>
              <a:xfrm>
                <a:off x="31407026"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24" cap="flat">
                <a:noFill/>
                <a:prstDash val="solid"/>
                <a:round/>
              </a:ln>
            </p:spPr>
            <p:txBody>
              <a:bodyPr rtlCol="0" anchor="ctr"/>
              <a:lstStyle/>
              <a:p>
                <a:endParaRPr lang="en-US" sz="2400"/>
              </a:p>
            </p:txBody>
          </p:sp>
          <p:sp>
            <p:nvSpPr>
              <p:cNvPr id="1940" name="Freeform 1939">
                <a:extLst>
                  <a:ext uri="{FF2B5EF4-FFF2-40B4-BE49-F238E27FC236}">
                    <a16:creationId xmlns:a16="http://schemas.microsoft.com/office/drawing/2014/main" id="{EF5DF622-B87B-9573-FB97-EFA4B82D8421}"/>
                  </a:ext>
                </a:extLst>
              </p:cNvPr>
              <p:cNvSpPr/>
              <p:nvPr/>
            </p:nvSpPr>
            <p:spPr>
              <a:xfrm>
                <a:off x="31439488"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24" cap="flat">
                <a:noFill/>
                <a:prstDash val="solid"/>
                <a:round/>
              </a:ln>
            </p:spPr>
            <p:txBody>
              <a:bodyPr rtlCol="0" anchor="ctr"/>
              <a:lstStyle/>
              <a:p>
                <a:endParaRPr lang="en-US" sz="2400"/>
              </a:p>
            </p:txBody>
          </p:sp>
          <p:sp>
            <p:nvSpPr>
              <p:cNvPr id="1941" name="Freeform 1940">
                <a:extLst>
                  <a:ext uri="{FF2B5EF4-FFF2-40B4-BE49-F238E27FC236}">
                    <a16:creationId xmlns:a16="http://schemas.microsoft.com/office/drawing/2014/main" id="{E6CDAC70-5256-3839-046E-A8E5DA18C2B9}"/>
                  </a:ext>
                </a:extLst>
              </p:cNvPr>
              <p:cNvSpPr/>
              <p:nvPr/>
            </p:nvSpPr>
            <p:spPr>
              <a:xfrm>
                <a:off x="31471951"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1942" name="Freeform 1941">
                <a:extLst>
                  <a:ext uri="{FF2B5EF4-FFF2-40B4-BE49-F238E27FC236}">
                    <a16:creationId xmlns:a16="http://schemas.microsoft.com/office/drawing/2014/main" id="{9AD5F380-5AF6-ED1C-A6F1-85D0D1CC675F}"/>
                  </a:ext>
                </a:extLst>
              </p:cNvPr>
              <p:cNvSpPr/>
              <p:nvPr/>
            </p:nvSpPr>
            <p:spPr>
              <a:xfrm>
                <a:off x="3150441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1943" name="Freeform 1942">
                <a:extLst>
                  <a:ext uri="{FF2B5EF4-FFF2-40B4-BE49-F238E27FC236}">
                    <a16:creationId xmlns:a16="http://schemas.microsoft.com/office/drawing/2014/main" id="{FCC985E6-50C7-F7D4-ECC6-3C4FA8E52450}"/>
                  </a:ext>
                </a:extLst>
              </p:cNvPr>
              <p:cNvSpPr/>
              <p:nvPr/>
            </p:nvSpPr>
            <p:spPr>
              <a:xfrm>
                <a:off x="31536876"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1944" name="Freeform 1943">
                <a:extLst>
                  <a:ext uri="{FF2B5EF4-FFF2-40B4-BE49-F238E27FC236}">
                    <a16:creationId xmlns:a16="http://schemas.microsoft.com/office/drawing/2014/main" id="{BC876ED2-B49D-2A58-AD0B-3ABDDD8225D5}"/>
                  </a:ext>
                </a:extLst>
              </p:cNvPr>
              <p:cNvSpPr/>
              <p:nvPr/>
            </p:nvSpPr>
            <p:spPr>
              <a:xfrm>
                <a:off x="3156933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24" cap="flat">
                <a:noFill/>
                <a:prstDash val="solid"/>
                <a:round/>
              </a:ln>
            </p:spPr>
            <p:txBody>
              <a:bodyPr rtlCol="0" anchor="ctr"/>
              <a:lstStyle/>
              <a:p>
                <a:endParaRPr lang="en-US" sz="2400"/>
              </a:p>
            </p:txBody>
          </p:sp>
          <p:sp>
            <p:nvSpPr>
              <p:cNvPr id="1945" name="Freeform 1944">
                <a:extLst>
                  <a:ext uri="{FF2B5EF4-FFF2-40B4-BE49-F238E27FC236}">
                    <a16:creationId xmlns:a16="http://schemas.microsoft.com/office/drawing/2014/main" id="{C09D59ED-0660-117B-9C3A-2163DFBA5A20}"/>
                  </a:ext>
                </a:extLst>
              </p:cNvPr>
              <p:cNvSpPr/>
              <p:nvPr/>
            </p:nvSpPr>
            <p:spPr>
              <a:xfrm>
                <a:off x="31601801"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1946" name="Freeform 1945">
                <a:extLst>
                  <a:ext uri="{FF2B5EF4-FFF2-40B4-BE49-F238E27FC236}">
                    <a16:creationId xmlns:a16="http://schemas.microsoft.com/office/drawing/2014/main" id="{88FFD5B6-0A07-2F92-1973-43D8476D1509}"/>
                  </a:ext>
                </a:extLst>
              </p:cNvPr>
              <p:cNvSpPr/>
              <p:nvPr/>
            </p:nvSpPr>
            <p:spPr>
              <a:xfrm>
                <a:off x="3163426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1947" name="Freeform 1946">
                <a:extLst>
                  <a:ext uri="{FF2B5EF4-FFF2-40B4-BE49-F238E27FC236}">
                    <a16:creationId xmlns:a16="http://schemas.microsoft.com/office/drawing/2014/main" id="{EB23D6C5-5DFB-E19F-E495-C95514CE7716}"/>
                  </a:ext>
                </a:extLst>
              </p:cNvPr>
              <p:cNvSpPr/>
              <p:nvPr/>
            </p:nvSpPr>
            <p:spPr>
              <a:xfrm>
                <a:off x="3166672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948" name="Freeform 1947">
                <a:extLst>
                  <a:ext uri="{FF2B5EF4-FFF2-40B4-BE49-F238E27FC236}">
                    <a16:creationId xmlns:a16="http://schemas.microsoft.com/office/drawing/2014/main" id="{4634848C-B146-84C7-6BE4-8EA935E48ADB}"/>
                  </a:ext>
                </a:extLst>
              </p:cNvPr>
              <p:cNvSpPr/>
              <p:nvPr/>
            </p:nvSpPr>
            <p:spPr>
              <a:xfrm>
                <a:off x="3169918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1949" name="Freeform 1948">
                <a:extLst>
                  <a:ext uri="{FF2B5EF4-FFF2-40B4-BE49-F238E27FC236}">
                    <a16:creationId xmlns:a16="http://schemas.microsoft.com/office/drawing/2014/main" id="{4139195C-2996-E6EB-86D7-5A5F6EA394F9}"/>
                  </a:ext>
                </a:extLst>
              </p:cNvPr>
              <p:cNvSpPr/>
              <p:nvPr/>
            </p:nvSpPr>
            <p:spPr>
              <a:xfrm>
                <a:off x="3173165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24" cap="flat">
                <a:noFill/>
                <a:prstDash val="solid"/>
                <a:round/>
              </a:ln>
            </p:spPr>
            <p:txBody>
              <a:bodyPr rtlCol="0" anchor="ctr"/>
              <a:lstStyle/>
              <a:p>
                <a:endParaRPr lang="en-US" sz="2400"/>
              </a:p>
            </p:txBody>
          </p:sp>
          <p:sp>
            <p:nvSpPr>
              <p:cNvPr id="1950" name="Freeform 1949">
                <a:extLst>
                  <a:ext uri="{FF2B5EF4-FFF2-40B4-BE49-F238E27FC236}">
                    <a16:creationId xmlns:a16="http://schemas.microsoft.com/office/drawing/2014/main" id="{BB93F9A3-3A8F-423F-BF73-166C8A8E7197}"/>
                  </a:ext>
                </a:extLst>
              </p:cNvPr>
              <p:cNvSpPr/>
              <p:nvPr/>
            </p:nvSpPr>
            <p:spPr>
              <a:xfrm>
                <a:off x="3176411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1951" name="Freeform 1950">
                <a:extLst>
                  <a:ext uri="{FF2B5EF4-FFF2-40B4-BE49-F238E27FC236}">
                    <a16:creationId xmlns:a16="http://schemas.microsoft.com/office/drawing/2014/main" id="{678A4E15-AB92-8669-758C-E2C78CA3BBCC}"/>
                  </a:ext>
                </a:extLst>
              </p:cNvPr>
              <p:cNvSpPr/>
              <p:nvPr/>
            </p:nvSpPr>
            <p:spPr>
              <a:xfrm>
                <a:off x="3179657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1952" name="Freeform 1951">
                <a:extLst>
                  <a:ext uri="{FF2B5EF4-FFF2-40B4-BE49-F238E27FC236}">
                    <a16:creationId xmlns:a16="http://schemas.microsoft.com/office/drawing/2014/main" id="{340CCC43-826A-4605-FEDD-41C08818374C}"/>
                  </a:ext>
                </a:extLst>
              </p:cNvPr>
              <p:cNvSpPr/>
              <p:nvPr/>
            </p:nvSpPr>
            <p:spPr>
              <a:xfrm>
                <a:off x="31829040" y="19847450"/>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5E1F52"/>
              </a:solidFill>
              <a:ln w="9324" cap="flat">
                <a:noFill/>
                <a:prstDash val="solid"/>
                <a:round/>
              </a:ln>
            </p:spPr>
            <p:txBody>
              <a:bodyPr rtlCol="0" anchor="ctr"/>
              <a:lstStyle/>
              <a:p>
                <a:endParaRPr lang="en-US" sz="2400"/>
              </a:p>
            </p:txBody>
          </p:sp>
          <p:sp>
            <p:nvSpPr>
              <p:cNvPr id="1953" name="Freeform 1952">
                <a:extLst>
                  <a:ext uri="{FF2B5EF4-FFF2-40B4-BE49-F238E27FC236}">
                    <a16:creationId xmlns:a16="http://schemas.microsoft.com/office/drawing/2014/main" id="{68B99638-4F91-1474-8EAE-9CC3D5EE02E3}"/>
                  </a:ext>
                </a:extLst>
              </p:cNvPr>
              <p:cNvSpPr/>
              <p:nvPr/>
            </p:nvSpPr>
            <p:spPr>
              <a:xfrm>
                <a:off x="31861507" y="19847450"/>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1954" name="Freeform 1953">
                <a:extLst>
                  <a:ext uri="{FF2B5EF4-FFF2-40B4-BE49-F238E27FC236}">
                    <a16:creationId xmlns:a16="http://schemas.microsoft.com/office/drawing/2014/main" id="{B4E2A7DA-91AB-D45C-E985-4A532CAFB9C5}"/>
                  </a:ext>
                </a:extLst>
              </p:cNvPr>
              <p:cNvSpPr/>
              <p:nvPr/>
            </p:nvSpPr>
            <p:spPr>
              <a:xfrm>
                <a:off x="3092008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1955" name="Freeform 1954">
                <a:extLst>
                  <a:ext uri="{FF2B5EF4-FFF2-40B4-BE49-F238E27FC236}">
                    <a16:creationId xmlns:a16="http://schemas.microsoft.com/office/drawing/2014/main" id="{77610E88-71A3-0064-AB6F-61583081C760}"/>
                  </a:ext>
                </a:extLst>
              </p:cNvPr>
              <p:cNvSpPr/>
              <p:nvPr/>
            </p:nvSpPr>
            <p:spPr>
              <a:xfrm>
                <a:off x="3095254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24" cap="flat">
                <a:noFill/>
                <a:prstDash val="solid"/>
                <a:round/>
              </a:ln>
            </p:spPr>
            <p:txBody>
              <a:bodyPr rtlCol="0" anchor="ctr"/>
              <a:lstStyle/>
              <a:p>
                <a:endParaRPr lang="en-US" sz="2400"/>
              </a:p>
            </p:txBody>
          </p:sp>
          <p:sp>
            <p:nvSpPr>
              <p:cNvPr id="1956" name="Freeform 1955">
                <a:extLst>
                  <a:ext uri="{FF2B5EF4-FFF2-40B4-BE49-F238E27FC236}">
                    <a16:creationId xmlns:a16="http://schemas.microsoft.com/office/drawing/2014/main" id="{6A2A6AC2-4B79-3C2C-2936-6E58B432F09D}"/>
                  </a:ext>
                </a:extLst>
              </p:cNvPr>
              <p:cNvSpPr/>
              <p:nvPr/>
            </p:nvSpPr>
            <p:spPr>
              <a:xfrm>
                <a:off x="3098501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1957" name="Freeform 1956">
                <a:extLst>
                  <a:ext uri="{FF2B5EF4-FFF2-40B4-BE49-F238E27FC236}">
                    <a16:creationId xmlns:a16="http://schemas.microsoft.com/office/drawing/2014/main" id="{F21A3353-4DA7-3C63-1ABD-02FB595C5DB6}"/>
                  </a:ext>
                </a:extLst>
              </p:cNvPr>
              <p:cNvSpPr/>
              <p:nvPr/>
            </p:nvSpPr>
            <p:spPr>
              <a:xfrm>
                <a:off x="31017475"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1958" name="Freeform 1957">
                <a:extLst>
                  <a:ext uri="{FF2B5EF4-FFF2-40B4-BE49-F238E27FC236}">
                    <a16:creationId xmlns:a16="http://schemas.microsoft.com/office/drawing/2014/main" id="{AF8E126E-0B49-9ACE-74DC-C63E03916651}"/>
                  </a:ext>
                </a:extLst>
              </p:cNvPr>
              <p:cNvSpPr/>
              <p:nvPr/>
            </p:nvSpPr>
            <p:spPr>
              <a:xfrm>
                <a:off x="3104993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1959" name="Freeform 1958">
                <a:extLst>
                  <a:ext uri="{FF2B5EF4-FFF2-40B4-BE49-F238E27FC236}">
                    <a16:creationId xmlns:a16="http://schemas.microsoft.com/office/drawing/2014/main" id="{13F7176A-9DB3-1FD1-CB10-5FD7DBBB4E2D}"/>
                  </a:ext>
                </a:extLst>
              </p:cNvPr>
              <p:cNvSpPr/>
              <p:nvPr/>
            </p:nvSpPr>
            <p:spPr>
              <a:xfrm>
                <a:off x="31082400"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1960" name="Freeform 1959">
                <a:extLst>
                  <a:ext uri="{FF2B5EF4-FFF2-40B4-BE49-F238E27FC236}">
                    <a16:creationId xmlns:a16="http://schemas.microsoft.com/office/drawing/2014/main" id="{C26692B1-3348-E91A-4EC6-4E46C558B71E}"/>
                  </a:ext>
                </a:extLst>
              </p:cNvPr>
              <p:cNvSpPr/>
              <p:nvPr/>
            </p:nvSpPr>
            <p:spPr>
              <a:xfrm>
                <a:off x="3111486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1961" name="Freeform 1960">
                <a:extLst>
                  <a:ext uri="{FF2B5EF4-FFF2-40B4-BE49-F238E27FC236}">
                    <a16:creationId xmlns:a16="http://schemas.microsoft.com/office/drawing/2014/main" id="{2993C9E7-A328-D902-4CBA-CEBBC517E28F}"/>
                  </a:ext>
                </a:extLst>
              </p:cNvPr>
              <p:cNvSpPr/>
              <p:nvPr/>
            </p:nvSpPr>
            <p:spPr>
              <a:xfrm>
                <a:off x="31147325"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1962" name="Freeform 1961">
                <a:extLst>
                  <a:ext uri="{FF2B5EF4-FFF2-40B4-BE49-F238E27FC236}">
                    <a16:creationId xmlns:a16="http://schemas.microsoft.com/office/drawing/2014/main" id="{EDAD1290-0ACD-9D8F-AFD2-96405999123E}"/>
                  </a:ext>
                </a:extLst>
              </p:cNvPr>
              <p:cNvSpPr/>
              <p:nvPr/>
            </p:nvSpPr>
            <p:spPr>
              <a:xfrm>
                <a:off x="31179788"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1963" name="Freeform 1962">
                <a:extLst>
                  <a:ext uri="{FF2B5EF4-FFF2-40B4-BE49-F238E27FC236}">
                    <a16:creationId xmlns:a16="http://schemas.microsoft.com/office/drawing/2014/main" id="{E7AD116F-EB8C-4703-1F3D-7FB156DF3625}"/>
                  </a:ext>
                </a:extLst>
              </p:cNvPr>
              <p:cNvSpPr/>
              <p:nvPr/>
            </p:nvSpPr>
            <p:spPr>
              <a:xfrm>
                <a:off x="31212250"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1964" name="Freeform 1963">
                <a:extLst>
                  <a:ext uri="{FF2B5EF4-FFF2-40B4-BE49-F238E27FC236}">
                    <a16:creationId xmlns:a16="http://schemas.microsoft.com/office/drawing/2014/main" id="{D185BEBD-6836-6ECE-0D52-0270E5934760}"/>
                  </a:ext>
                </a:extLst>
              </p:cNvPr>
              <p:cNvSpPr/>
              <p:nvPr/>
            </p:nvSpPr>
            <p:spPr>
              <a:xfrm>
                <a:off x="31244713"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1965" name="Freeform 1964">
                <a:extLst>
                  <a:ext uri="{FF2B5EF4-FFF2-40B4-BE49-F238E27FC236}">
                    <a16:creationId xmlns:a16="http://schemas.microsoft.com/office/drawing/2014/main" id="{28EB1993-A008-10D9-5192-9DC95A5D3AAD}"/>
                  </a:ext>
                </a:extLst>
              </p:cNvPr>
              <p:cNvSpPr/>
              <p:nvPr/>
            </p:nvSpPr>
            <p:spPr>
              <a:xfrm>
                <a:off x="31277175"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24" cap="flat">
                <a:noFill/>
                <a:prstDash val="solid"/>
                <a:round/>
              </a:ln>
            </p:spPr>
            <p:txBody>
              <a:bodyPr rtlCol="0" anchor="ctr"/>
              <a:lstStyle/>
              <a:p>
                <a:endParaRPr lang="en-US" sz="2400"/>
              </a:p>
            </p:txBody>
          </p:sp>
          <p:sp>
            <p:nvSpPr>
              <p:cNvPr id="1966" name="Freeform 1965">
                <a:extLst>
                  <a:ext uri="{FF2B5EF4-FFF2-40B4-BE49-F238E27FC236}">
                    <a16:creationId xmlns:a16="http://schemas.microsoft.com/office/drawing/2014/main" id="{EDD903C9-60EB-DF87-B5C6-14B53D465DDF}"/>
                  </a:ext>
                </a:extLst>
              </p:cNvPr>
              <p:cNvSpPr/>
              <p:nvPr/>
            </p:nvSpPr>
            <p:spPr>
              <a:xfrm>
                <a:off x="31309638"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24" cap="flat">
                <a:noFill/>
                <a:prstDash val="solid"/>
                <a:round/>
              </a:ln>
            </p:spPr>
            <p:txBody>
              <a:bodyPr rtlCol="0" anchor="ctr"/>
              <a:lstStyle/>
              <a:p>
                <a:endParaRPr lang="en-US" sz="2400"/>
              </a:p>
            </p:txBody>
          </p:sp>
          <p:sp>
            <p:nvSpPr>
              <p:cNvPr id="1967" name="Freeform 1966">
                <a:extLst>
                  <a:ext uri="{FF2B5EF4-FFF2-40B4-BE49-F238E27FC236}">
                    <a16:creationId xmlns:a16="http://schemas.microsoft.com/office/drawing/2014/main" id="{5ACC74C0-06BF-39A5-BA79-69F307AEA3C6}"/>
                  </a:ext>
                </a:extLst>
              </p:cNvPr>
              <p:cNvSpPr/>
              <p:nvPr/>
            </p:nvSpPr>
            <p:spPr>
              <a:xfrm>
                <a:off x="31342101"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B63"/>
              </a:solidFill>
              <a:ln w="9324" cap="flat">
                <a:noFill/>
                <a:prstDash val="solid"/>
                <a:round/>
              </a:ln>
            </p:spPr>
            <p:txBody>
              <a:bodyPr rtlCol="0" anchor="ctr"/>
              <a:lstStyle/>
              <a:p>
                <a:endParaRPr lang="en-US" sz="2400"/>
              </a:p>
            </p:txBody>
          </p:sp>
          <p:sp>
            <p:nvSpPr>
              <p:cNvPr id="1968" name="Freeform 1967">
                <a:extLst>
                  <a:ext uri="{FF2B5EF4-FFF2-40B4-BE49-F238E27FC236}">
                    <a16:creationId xmlns:a16="http://schemas.microsoft.com/office/drawing/2014/main" id="{F7B841C9-776B-BF0A-EF13-DFB70AF86A7F}"/>
                  </a:ext>
                </a:extLst>
              </p:cNvPr>
              <p:cNvSpPr/>
              <p:nvPr/>
            </p:nvSpPr>
            <p:spPr>
              <a:xfrm>
                <a:off x="31374563"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24" cap="flat">
                <a:noFill/>
                <a:prstDash val="solid"/>
                <a:round/>
              </a:ln>
            </p:spPr>
            <p:txBody>
              <a:bodyPr rtlCol="0" anchor="ctr"/>
              <a:lstStyle/>
              <a:p>
                <a:endParaRPr lang="en-US" sz="2400"/>
              </a:p>
            </p:txBody>
          </p:sp>
          <p:sp>
            <p:nvSpPr>
              <p:cNvPr id="1969" name="Freeform 1968">
                <a:extLst>
                  <a:ext uri="{FF2B5EF4-FFF2-40B4-BE49-F238E27FC236}">
                    <a16:creationId xmlns:a16="http://schemas.microsoft.com/office/drawing/2014/main" id="{0182E9C4-8465-5664-6FDD-FA78C01AA195}"/>
                  </a:ext>
                </a:extLst>
              </p:cNvPr>
              <p:cNvSpPr/>
              <p:nvPr/>
            </p:nvSpPr>
            <p:spPr>
              <a:xfrm>
                <a:off x="31407026"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24" cap="flat">
                <a:noFill/>
                <a:prstDash val="solid"/>
                <a:round/>
              </a:ln>
            </p:spPr>
            <p:txBody>
              <a:bodyPr rtlCol="0" anchor="ctr"/>
              <a:lstStyle/>
              <a:p>
                <a:endParaRPr lang="en-US" sz="2400"/>
              </a:p>
            </p:txBody>
          </p:sp>
          <p:sp>
            <p:nvSpPr>
              <p:cNvPr id="1970" name="Freeform 1969">
                <a:extLst>
                  <a:ext uri="{FF2B5EF4-FFF2-40B4-BE49-F238E27FC236}">
                    <a16:creationId xmlns:a16="http://schemas.microsoft.com/office/drawing/2014/main" id="{45BEB679-08E8-2376-AB08-53556F33487B}"/>
                  </a:ext>
                </a:extLst>
              </p:cNvPr>
              <p:cNvSpPr/>
              <p:nvPr/>
            </p:nvSpPr>
            <p:spPr>
              <a:xfrm>
                <a:off x="31439488"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1971" name="Freeform 1970">
                <a:extLst>
                  <a:ext uri="{FF2B5EF4-FFF2-40B4-BE49-F238E27FC236}">
                    <a16:creationId xmlns:a16="http://schemas.microsoft.com/office/drawing/2014/main" id="{BCD11095-587B-A424-C8E0-C5EE255604AF}"/>
                  </a:ext>
                </a:extLst>
              </p:cNvPr>
              <p:cNvSpPr/>
              <p:nvPr/>
            </p:nvSpPr>
            <p:spPr>
              <a:xfrm>
                <a:off x="31471951"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1972" name="Freeform 1971">
                <a:extLst>
                  <a:ext uri="{FF2B5EF4-FFF2-40B4-BE49-F238E27FC236}">
                    <a16:creationId xmlns:a16="http://schemas.microsoft.com/office/drawing/2014/main" id="{B544C5C4-A7E1-ADBB-FA47-70E984763B82}"/>
                  </a:ext>
                </a:extLst>
              </p:cNvPr>
              <p:cNvSpPr/>
              <p:nvPr/>
            </p:nvSpPr>
            <p:spPr>
              <a:xfrm>
                <a:off x="3150441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1973" name="Freeform 1972">
                <a:extLst>
                  <a:ext uri="{FF2B5EF4-FFF2-40B4-BE49-F238E27FC236}">
                    <a16:creationId xmlns:a16="http://schemas.microsoft.com/office/drawing/2014/main" id="{D4FED920-2765-387F-8DC5-EF991234C078}"/>
                  </a:ext>
                </a:extLst>
              </p:cNvPr>
              <p:cNvSpPr/>
              <p:nvPr/>
            </p:nvSpPr>
            <p:spPr>
              <a:xfrm>
                <a:off x="31536876"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1974" name="Freeform 1973">
                <a:extLst>
                  <a:ext uri="{FF2B5EF4-FFF2-40B4-BE49-F238E27FC236}">
                    <a16:creationId xmlns:a16="http://schemas.microsoft.com/office/drawing/2014/main" id="{2D319C3A-B6E2-781B-EA00-1AD7C9867B67}"/>
                  </a:ext>
                </a:extLst>
              </p:cNvPr>
              <p:cNvSpPr/>
              <p:nvPr/>
            </p:nvSpPr>
            <p:spPr>
              <a:xfrm>
                <a:off x="3156933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1975" name="Freeform 1974">
                <a:extLst>
                  <a:ext uri="{FF2B5EF4-FFF2-40B4-BE49-F238E27FC236}">
                    <a16:creationId xmlns:a16="http://schemas.microsoft.com/office/drawing/2014/main" id="{E7F18821-46EB-7E00-8711-404EDB158E7F}"/>
                  </a:ext>
                </a:extLst>
              </p:cNvPr>
              <p:cNvSpPr/>
              <p:nvPr/>
            </p:nvSpPr>
            <p:spPr>
              <a:xfrm>
                <a:off x="31601801"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1976" name="Freeform 1975">
                <a:extLst>
                  <a:ext uri="{FF2B5EF4-FFF2-40B4-BE49-F238E27FC236}">
                    <a16:creationId xmlns:a16="http://schemas.microsoft.com/office/drawing/2014/main" id="{ECEB4654-BAFF-8DC6-CE3B-74F64D011955}"/>
                  </a:ext>
                </a:extLst>
              </p:cNvPr>
              <p:cNvSpPr/>
              <p:nvPr/>
            </p:nvSpPr>
            <p:spPr>
              <a:xfrm>
                <a:off x="3163426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1977" name="Freeform 1976">
                <a:extLst>
                  <a:ext uri="{FF2B5EF4-FFF2-40B4-BE49-F238E27FC236}">
                    <a16:creationId xmlns:a16="http://schemas.microsoft.com/office/drawing/2014/main" id="{33EEDF39-6AD6-8C02-D047-7D34D39F1662}"/>
                  </a:ext>
                </a:extLst>
              </p:cNvPr>
              <p:cNvSpPr/>
              <p:nvPr/>
            </p:nvSpPr>
            <p:spPr>
              <a:xfrm>
                <a:off x="3166672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1978" name="Freeform 1977">
                <a:extLst>
                  <a:ext uri="{FF2B5EF4-FFF2-40B4-BE49-F238E27FC236}">
                    <a16:creationId xmlns:a16="http://schemas.microsoft.com/office/drawing/2014/main" id="{E37B82A4-36BB-DD40-007D-9A9C8577DB9A}"/>
                  </a:ext>
                </a:extLst>
              </p:cNvPr>
              <p:cNvSpPr/>
              <p:nvPr/>
            </p:nvSpPr>
            <p:spPr>
              <a:xfrm>
                <a:off x="3169918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1979" name="Freeform 1978">
                <a:extLst>
                  <a:ext uri="{FF2B5EF4-FFF2-40B4-BE49-F238E27FC236}">
                    <a16:creationId xmlns:a16="http://schemas.microsoft.com/office/drawing/2014/main" id="{E993662E-5C0C-DDBF-0AC9-D85E0CB66010}"/>
                  </a:ext>
                </a:extLst>
              </p:cNvPr>
              <p:cNvSpPr/>
              <p:nvPr/>
            </p:nvSpPr>
            <p:spPr>
              <a:xfrm>
                <a:off x="3173165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1980" name="Freeform 1979">
                <a:extLst>
                  <a:ext uri="{FF2B5EF4-FFF2-40B4-BE49-F238E27FC236}">
                    <a16:creationId xmlns:a16="http://schemas.microsoft.com/office/drawing/2014/main" id="{56DB657B-AA97-B53C-BEEF-046E4A7D43B3}"/>
                  </a:ext>
                </a:extLst>
              </p:cNvPr>
              <p:cNvSpPr/>
              <p:nvPr/>
            </p:nvSpPr>
            <p:spPr>
              <a:xfrm>
                <a:off x="3176411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1981" name="Freeform 1980">
                <a:extLst>
                  <a:ext uri="{FF2B5EF4-FFF2-40B4-BE49-F238E27FC236}">
                    <a16:creationId xmlns:a16="http://schemas.microsoft.com/office/drawing/2014/main" id="{5591C80D-3215-919C-38DC-878AE6DD52E1}"/>
                  </a:ext>
                </a:extLst>
              </p:cNvPr>
              <p:cNvSpPr/>
              <p:nvPr/>
            </p:nvSpPr>
            <p:spPr>
              <a:xfrm>
                <a:off x="3179657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1982" name="Freeform 1981">
                <a:extLst>
                  <a:ext uri="{FF2B5EF4-FFF2-40B4-BE49-F238E27FC236}">
                    <a16:creationId xmlns:a16="http://schemas.microsoft.com/office/drawing/2014/main" id="{635A873E-7BE8-9955-2F95-32968A39DE9B}"/>
                  </a:ext>
                </a:extLst>
              </p:cNvPr>
              <p:cNvSpPr/>
              <p:nvPr/>
            </p:nvSpPr>
            <p:spPr>
              <a:xfrm>
                <a:off x="31829040" y="19880097"/>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1983" name="Freeform 1982">
                <a:extLst>
                  <a:ext uri="{FF2B5EF4-FFF2-40B4-BE49-F238E27FC236}">
                    <a16:creationId xmlns:a16="http://schemas.microsoft.com/office/drawing/2014/main" id="{37866781-4770-67A8-2FAB-58B440823DFD}"/>
                  </a:ext>
                </a:extLst>
              </p:cNvPr>
              <p:cNvSpPr/>
              <p:nvPr/>
            </p:nvSpPr>
            <p:spPr>
              <a:xfrm>
                <a:off x="31861507" y="19880097"/>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1984" name="Freeform 1983">
                <a:extLst>
                  <a:ext uri="{FF2B5EF4-FFF2-40B4-BE49-F238E27FC236}">
                    <a16:creationId xmlns:a16="http://schemas.microsoft.com/office/drawing/2014/main" id="{7FCB226D-6FF1-978A-1B61-8313EDE0157D}"/>
                  </a:ext>
                </a:extLst>
              </p:cNvPr>
              <p:cNvSpPr/>
              <p:nvPr/>
            </p:nvSpPr>
            <p:spPr>
              <a:xfrm>
                <a:off x="3092008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24" cap="flat">
                <a:noFill/>
                <a:prstDash val="solid"/>
                <a:round/>
              </a:ln>
            </p:spPr>
            <p:txBody>
              <a:bodyPr rtlCol="0" anchor="ctr"/>
              <a:lstStyle/>
              <a:p>
                <a:endParaRPr lang="en-US" sz="2400"/>
              </a:p>
            </p:txBody>
          </p:sp>
          <p:sp>
            <p:nvSpPr>
              <p:cNvPr id="1985" name="Freeform 1984">
                <a:extLst>
                  <a:ext uri="{FF2B5EF4-FFF2-40B4-BE49-F238E27FC236}">
                    <a16:creationId xmlns:a16="http://schemas.microsoft.com/office/drawing/2014/main" id="{139194E6-B464-6BC8-B7BA-EEE7EC23E19C}"/>
                  </a:ext>
                </a:extLst>
              </p:cNvPr>
              <p:cNvSpPr/>
              <p:nvPr/>
            </p:nvSpPr>
            <p:spPr>
              <a:xfrm>
                <a:off x="3095254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1986" name="Freeform 1985">
                <a:extLst>
                  <a:ext uri="{FF2B5EF4-FFF2-40B4-BE49-F238E27FC236}">
                    <a16:creationId xmlns:a16="http://schemas.microsoft.com/office/drawing/2014/main" id="{1EA8CF04-0995-F80C-7AC6-FA637709C1E6}"/>
                  </a:ext>
                </a:extLst>
              </p:cNvPr>
              <p:cNvSpPr/>
              <p:nvPr/>
            </p:nvSpPr>
            <p:spPr>
              <a:xfrm>
                <a:off x="3098501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24" cap="flat">
                <a:noFill/>
                <a:prstDash val="solid"/>
                <a:round/>
              </a:ln>
            </p:spPr>
            <p:txBody>
              <a:bodyPr rtlCol="0" anchor="ctr"/>
              <a:lstStyle/>
              <a:p>
                <a:endParaRPr lang="en-US" sz="2400"/>
              </a:p>
            </p:txBody>
          </p:sp>
          <p:sp>
            <p:nvSpPr>
              <p:cNvPr id="1987" name="Freeform 1986">
                <a:extLst>
                  <a:ext uri="{FF2B5EF4-FFF2-40B4-BE49-F238E27FC236}">
                    <a16:creationId xmlns:a16="http://schemas.microsoft.com/office/drawing/2014/main" id="{E14D2865-D9DD-D16E-10F1-E0AE34F20882}"/>
                  </a:ext>
                </a:extLst>
              </p:cNvPr>
              <p:cNvSpPr/>
              <p:nvPr/>
            </p:nvSpPr>
            <p:spPr>
              <a:xfrm>
                <a:off x="31017475"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1988" name="Freeform 1987">
                <a:extLst>
                  <a:ext uri="{FF2B5EF4-FFF2-40B4-BE49-F238E27FC236}">
                    <a16:creationId xmlns:a16="http://schemas.microsoft.com/office/drawing/2014/main" id="{85A3676F-FE0E-053B-B482-953CC5A8A82C}"/>
                  </a:ext>
                </a:extLst>
              </p:cNvPr>
              <p:cNvSpPr/>
              <p:nvPr/>
            </p:nvSpPr>
            <p:spPr>
              <a:xfrm>
                <a:off x="3104993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1989" name="Freeform 1988">
                <a:extLst>
                  <a:ext uri="{FF2B5EF4-FFF2-40B4-BE49-F238E27FC236}">
                    <a16:creationId xmlns:a16="http://schemas.microsoft.com/office/drawing/2014/main" id="{7FD5E182-7D85-6A74-1C06-16102571146A}"/>
                  </a:ext>
                </a:extLst>
              </p:cNvPr>
              <p:cNvSpPr/>
              <p:nvPr/>
            </p:nvSpPr>
            <p:spPr>
              <a:xfrm>
                <a:off x="31082400"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1990" name="Freeform 1989">
                <a:extLst>
                  <a:ext uri="{FF2B5EF4-FFF2-40B4-BE49-F238E27FC236}">
                    <a16:creationId xmlns:a16="http://schemas.microsoft.com/office/drawing/2014/main" id="{488A52CD-2014-C270-07CF-42A59063EE84}"/>
                  </a:ext>
                </a:extLst>
              </p:cNvPr>
              <p:cNvSpPr/>
              <p:nvPr/>
            </p:nvSpPr>
            <p:spPr>
              <a:xfrm>
                <a:off x="3111486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24" cap="flat">
                <a:noFill/>
                <a:prstDash val="solid"/>
                <a:round/>
              </a:ln>
            </p:spPr>
            <p:txBody>
              <a:bodyPr rtlCol="0" anchor="ctr"/>
              <a:lstStyle/>
              <a:p>
                <a:endParaRPr lang="en-US" sz="2400"/>
              </a:p>
            </p:txBody>
          </p:sp>
          <p:sp>
            <p:nvSpPr>
              <p:cNvPr id="1991" name="Freeform 1990">
                <a:extLst>
                  <a:ext uri="{FF2B5EF4-FFF2-40B4-BE49-F238E27FC236}">
                    <a16:creationId xmlns:a16="http://schemas.microsoft.com/office/drawing/2014/main" id="{4D2E0C12-023C-81F7-A798-66E770192280}"/>
                  </a:ext>
                </a:extLst>
              </p:cNvPr>
              <p:cNvSpPr/>
              <p:nvPr/>
            </p:nvSpPr>
            <p:spPr>
              <a:xfrm>
                <a:off x="31147325"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1992" name="Freeform 1991">
                <a:extLst>
                  <a:ext uri="{FF2B5EF4-FFF2-40B4-BE49-F238E27FC236}">
                    <a16:creationId xmlns:a16="http://schemas.microsoft.com/office/drawing/2014/main" id="{6DD65F71-5493-4F18-E424-6DA28EFEB72B}"/>
                  </a:ext>
                </a:extLst>
              </p:cNvPr>
              <p:cNvSpPr/>
              <p:nvPr/>
            </p:nvSpPr>
            <p:spPr>
              <a:xfrm>
                <a:off x="31179788"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1993" name="Freeform 1992">
                <a:extLst>
                  <a:ext uri="{FF2B5EF4-FFF2-40B4-BE49-F238E27FC236}">
                    <a16:creationId xmlns:a16="http://schemas.microsoft.com/office/drawing/2014/main" id="{6965B952-8958-4547-56A8-B9030FC224F9}"/>
                  </a:ext>
                </a:extLst>
              </p:cNvPr>
              <p:cNvSpPr/>
              <p:nvPr/>
            </p:nvSpPr>
            <p:spPr>
              <a:xfrm>
                <a:off x="31212250"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1994" name="Freeform 1993">
                <a:extLst>
                  <a:ext uri="{FF2B5EF4-FFF2-40B4-BE49-F238E27FC236}">
                    <a16:creationId xmlns:a16="http://schemas.microsoft.com/office/drawing/2014/main" id="{C56550D2-CD39-E8DB-B6F0-4E49D8EECC92}"/>
                  </a:ext>
                </a:extLst>
              </p:cNvPr>
              <p:cNvSpPr/>
              <p:nvPr/>
            </p:nvSpPr>
            <p:spPr>
              <a:xfrm>
                <a:off x="31244713"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1995" name="Freeform 1994">
                <a:extLst>
                  <a:ext uri="{FF2B5EF4-FFF2-40B4-BE49-F238E27FC236}">
                    <a16:creationId xmlns:a16="http://schemas.microsoft.com/office/drawing/2014/main" id="{1E8E7188-B1E6-03DB-E418-F69C4EA84D32}"/>
                  </a:ext>
                </a:extLst>
              </p:cNvPr>
              <p:cNvSpPr/>
              <p:nvPr/>
            </p:nvSpPr>
            <p:spPr>
              <a:xfrm>
                <a:off x="31277175"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1996" name="Freeform 1995">
                <a:extLst>
                  <a:ext uri="{FF2B5EF4-FFF2-40B4-BE49-F238E27FC236}">
                    <a16:creationId xmlns:a16="http://schemas.microsoft.com/office/drawing/2014/main" id="{45F9C089-7DE7-D6DF-7E4B-C079E38D1D8F}"/>
                  </a:ext>
                </a:extLst>
              </p:cNvPr>
              <p:cNvSpPr/>
              <p:nvPr/>
            </p:nvSpPr>
            <p:spPr>
              <a:xfrm>
                <a:off x="31309638"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1997" name="Freeform 1996">
                <a:extLst>
                  <a:ext uri="{FF2B5EF4-FFF2-40B4-BE49-F238E27FC236}">
                    <a16:creationId xmlns:a16="http://schemas.microsoft.com/office/drawing/2014/main" id="{826ED20E-1C1F-63B8-397F-EEC8DDEDC071}"/>
                  </a:ext>
                </a:extLst>
              </p:cNvPr>
              <p:cNvSpPr/>
              <p:nvPr/>
            </p:nvSpPr>
            <p:spPr>
              <a:xfrm>
                <a:off x="31342101"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24" cap="flat">
                <a:noFill/>
                <a:prstDash val="solid"/>
                <a:round/>
              </a:ln>
            </p:spPr>
            <p:txBody>
              <a:bodyPr rtlCol="0" anchor="ctr"/>
              <a:lstStyle/>
              <a:p>
                <a:endParaRPr lang="en-US" sz="2400"/>
              </a:p>
            </p:txBody>
          </p:sp>
          <p:sp>
            <p:nvSpPr>
              <p:cNvPr id="1998" name="Freeform 1997">
                <a:extLst>
                  <a:ext uri="{FF2B5EF4-FFF2-40B4-BE49-F238E27FC236}">
                    <a16:creationId xmlns:a16="http://schemas.microsoft.com/office/drawing/2014/main" id="{09B8C17A-C1D8-7A6C-DCBF-FF4850580F58}"/>
                  </a:ext>
                </a:extLst>
              </p:cNvPr>
              <p:cNvSpPr/>
              <p:nvPr/>
            </p:nvSpPr>
            <p:spPr>
              <a:xfrm>
                <a:off x="31374563"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1999" name="Freeform 1998">
                <a:extLst>
                  <a:ext uri="{FF2B5EF4-FFF2-40B4-BE49-F238E27FC236}">
                    <a16:creationId xmlns:a16="http://schemas.microsoft.com/office/drawing/2014/main" id="{0DE6AD17-30BB-56DD-B609-1E0BED33D2A6}"/>
                  </a:ext>
                </a:extLst>
              </p:cNvPr>
              <p:cNvSpPr/>
              <p:nvPr/>
            </p:nvSpPr>
            <p:spPr>
              <a:xfrm>
                <a:off x="31407026"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2000" name="Freeform 1999">
                <a:extLst>
                  <a:ext uri="{FF2B5EF4-FFF2-40B4-BE49-F238E27FC236}">
                    <a16:creationId xmlns:a16="http://schemas.microsoft.com/office/drawing/2014/main" id="{5C7E4D0F-AB2B-E63D-F157-3FE884D5C7F2}"/>
                  </a:ext>
                </a:extLst>
              </p:cNvPr>
              <p:cNvSpPr/>
              <p:nvPr/>
            </p:nvSpPr>
            <p:spPr>
              <a:xfrm>
                <a:off x="31439488"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2001" name="Freeform 2000">
                <a:extLst>
                  <a:ext uri="{FF2B5EF4-FFF2-40B4-BE49-F238E27FC236}">
                    <a16:creationId xmlns:a16="http://schemas.microsoft.com/office/drawing/2014/main" id="{AA8928F6-E567-D1B0-BA9B-8302D13308C6}"/>
                  </a:ext>
                </a:extLst>
              </p:cNvPr>
              <p:cNvSpPr/>
              <p:nvPr/>
            </p:nvSpPr>
            <p:spPr>
              <a:xfrm>
                <a:off x="31471951"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002" name="Freeform 2001">
                <a:extLst>
                  <a:ext uri="{FF2B5EF4-FFF2-40B4-BE49-F238E27FC236}">
                    <a16:creationId xmlns:a16="http://schemas.microsoft.com/office/drawing/2014/main" id="{C246B872-1E8E-406C-C810-08ED0A4C8E12}"/>
                  </a:ext>
                </a:extLst>
              </p:cNvPr>
              <p:cNvSpPr/>
              <p:nvPr/>
            </p:nvSpPr>
            <p:spPr>
              <a:xfrm>
                <a:off x="3150441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003" name="Freeform 2002">
                <a:extLst>
                  <a:ext uri="{FF2B5EF4-FFF2-40B4-BE49-F238E27FC236}">
                    <a16:creationId xmlns:a16="http://schemas.microsoft.com/office/drawing/2014/main" id="{13B9EE65-49CF-46EE-676D-8BB9D56CBFA0}"/>
                  </a:ext>
                </a:extLst>
              </p:cNvPr>
              <p:cNvSpPr/>
              <p:nvPr/>
            </p:nvSpPr>
            <p:spPr>
              <a:xfrm>
                <a:off x="31536876"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004" name="Freeform 2003">
                <a:extLst>
                  <a:ext uri="{FF2B5EF4-FFF2-40B4-BE49-F238E27FC236}">
                    <a16:creationId xmlns:a16="http://schemas.microsoft.com/office/drawing/2014/main" id="{A256A4BE-A481-57FB-7C69-1DFEF946A0DE}"/>
                  </a:ext>
                </a:extLst>
              </p:cNvPr>
              <p:cNvSpPr/>
              <p:nvPr/>
            </p:nvSpPr>
            <p:spPr>
              <a:xfrm>
                <a:off x="3156933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005" name="Freeform 2004">
                <a:extLst>
                  <a:ext uri="{FF2B5EF4-FFF2-40B4-BE49-F238E27FC236}">
                    <a16:creationId xmlns:a16="http://schemas.microsoft.com/office/drawing/2014/main" id="{278244C3-20F4-9E6F-DFA1-BBE3E3A16714}"/>
                  </a:ext>
                </a:extLst>
              </p:cNvPr>
              <p:cNvSpPr/>
              <p:nvPr/>
            </p:nvSpPr>
            <p:spPr>
              <a:xfrm>
                <a:off x="31601801"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2006" name="Freeform 2005">
                <a:extLst>
                  <a:ext uri="{FF2B5EF4-FFF2-40B4-BE49-F238E27FC236}">
                    <a16:creationId xmlns:a16="http://schemas.microsoft.com/office/drawing/2014/main" id="{B2BE063E-D8DD-7FD9-36F6-BD7A0C07B972}"/>
                  </a:ext>
                </a:extLst>
              </p:cNvPr>
              <p:cNvSpPr/>
              <p:nvPr/>
            </p:nvSpPr>
            <p:spPr>
              <a:xfrm>
                <a:off x="3163426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2007" name="Freeform 2006">
                <a:extLst>
                  <a:ext uri="{FF2B5EF4-FFF2-40B4-BE49-F238E27FC236}">
                    <a16:creationId xmlns:a16="http://schemas.microsoft.com/office/drawing/2014/main" id="{69709DD0-DB0A-F23B-5465-1C6224528AB4}"/>
                  </a:ext>
                </a:extLst>
              </p:cNvPr>
              <p:cNvSpPr/>
              <p:nvPr/>
            </p:nvSpPr>
            <p:spPr>
              <a:xfrm>
                <a:off x="3166672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2008" name="Freeform 2007">
                <a:extLst>
                  <a:ext uri="{FF2B5EF4-FFF2-40B4-BE49-F238E27FC236}">
                    <a16:creationId xmlns:a16="http://schemas.microsoft.com/office/drawing/2014/main" id="{499F8322-7D7D-C7C9-81C6-384A78B9A8D1}"/>
                  </a:ext>
                </a:extLst>
              </p:cNvPr>
              <p:cNvSpPr/>
              <p:nvPr/>
            </p:nvSpPr>
            <p:spPr>
              <a:xfrm>
                <a:off x="3169918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2009" name="Freeform 2008">
                <a:extLst>
                  <a:ext uri="{FF2B5EF4-FFF2-40B4-BE49-F238E27FC236}">
                    <a16:creationId xmlns:a16="http://schemas.microsoft.com/office/drawing/2014/main" id="{D6C60049-525E-C7BF-2645-617E7E31B45D}"/>
                  </a:ext>
                </a:extLst>
              </p:cNvPr>
              <p:cNvSpPr/>
              <p:nvPr/>
            </p:nvSpPr>
            <p:spPr>
              <a:xfrm>
                <a:off x="3173165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2010" name="Freeform 2009">
                <a:extLst>
                  <a:ext uri="{FF2B5EF4-FFF2-40B4-BE49-F238E27FC236}">
                    <a16:creationId xmlns:a16="http://schemas.microsoft.com/office/drawing/2014/main" id="{3B195FDC-AA3A-B828-7F9A-6922D7A820F9}"/>
                  </a:ext>
                </a:extLst>
              </p:cNvPr>
              <p:cNvSpPr/>
              <p:nvPr/>
            </p:nvSpPr>
            <p:spPr>
              <a:xfrm>
                <a:off x="3176411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24" cap="flat">
                <a:noFill/>
                <a:prstDash val="solid"/>
                <a:round/>
              </a:ln>
            </p:spPr>
            <p:txBody>
              <a:bodyPr rtlCol="0" anchor="ctr"/>
              <a:lstStyle/>
              <a:p>
                <a:endParaRPr lang="en-US" sz="2400"/>
              </a:p>
            </p:txBody>
          </p:sp>
          <p:sp>
            <p:nvSpPr>
              <p:cNvPr id="2011" name="Freeform 2010">
                <a:extLst>
                  <a:ext uri="{FF2B5EF4-FFF2-40B4-BE49-F238E27FC236}">
                    <a16:creationId xmlns:a16="http://schemas.microsoft.com/office/drawing/2014/main" id="{ADB35CFA-2F25-767A-43FB-15D823D2FF7B}"/>
                  </a:ext>
                </a:extLst>
              </p:cNvPr>
              <p:cNvSpPr/>
              <p:nvPr/>
            </p:nvSpPr>
            <p:spPr>
              <a:xfrm>
                <a:off x="3179657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2012" name="Freeform 2011">
                <a:extLst>
                  <a:ext uri="{FF2B5EF4-FFF2-40B4-BE49-F238E27FC236}">
                    <a16:creationId xmlns:a16="http://schemas.microsoft.com/office/drawing/2014/main" id="{62D9540A-5810-5075-78F1-A86A096F3184}"/>
                  </a:ext>
                </a:extLst>
              </p:cNvPr>
              <p:cNvSpPr/>
              <p:nvPr/>
            </p:nvSpPr>
            <p:spPr>
              <a:xfrm>
                <a:off x="31829040" y="19912745"/>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2013" name="Freeform 2012">
                <a:extLst>
                  <a:ext uri="{FF2B5EF4-FFF2-40B4-BE49-F238E27FC236}">
                    <a16:creationId xmlns:a16="http://schemas.microsoft.com/office/drawing/2014/main" id="{A5043331-D73D-C814-1090-4E289229949F}"/>
                  </a:ext>
                </a:extLst>
              </p:cNvPr>
              <p:cNvSpPr/>
              <p:nvPr/>
            </p:nvSpPr>
            <p:spPr>
              <a:xfrm>
                <a:off x="31861507" y="19912745"/>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2014" name="Freeform 2013">
                <a:extLst>
                  <a:ext uri="{FF2B5EF4-FFF2-40B4-BE49-F238E27FC236}">
                    <a16:creationId xmlns:a16="http://schemas.microsoft.com/office/drawing/2014/main" id="{778A9EBC-2D38-B9D3-BAEE-2E47039CBF5C}"/>
                  </a:ext>
                </a:extLst>
              </p:cNvPr>
              <p:cNvSpPr/>
              <p:nvPr/>
            </p:nvSpPr>
            <p:spPr>
              <a:xfrm>
                <a:off x="3092008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31E4D"/>
              </a:solidFill>
              <a:ln w="9324" cap="flat">
                <a:noFill/>
                <a:prstDash val="solid"/>
                <a:round/>
              </a:ln>
            </p:spPr>
            <p:txBody>
              <a:bodyPr rtlCol="0" anchor="ctr"/>
              <a:lstStyle/>
              <a:p>
                <a:endParaRPr lang="en-US" sz="2400"/>
              </a:p>
            </p:txBody>
          </p:sp>
          <p:sp>
            <p:nvSpPr>
              <p:cNvPr id="2015" name="Freeform 2014">
                <a:extLst>
                  <a:ext uri="{FF2B5EF4-FFF2-40B4-BE49-F238E27FC236}">
                    <a16:creationId xmlns:a16="http://schemas.microsoft.com/office/drawing/2014/main" id="{B22E8497-0741-4D69-F136-3BADF1CE5E8B}"/>
                  </a:ext>
                </a:extLst>
              </p:cNvPr>
              <p:cNvSpPr/>
              <p:nvPr/>
            </p:nvSpPr>
            <p:spPr>
              <a:xfrm>
                <a:off x="3095254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2016" name="Freeform 2015">
                <a:extLst>
                  <a:ext uri="{FF2B5EF4-FFF2-40B4-BE49-F238E27FC236}">
                    <a16:creationId xmlns:a16="http://schemas.microsoft.com/office/drawing/2014/main" id="{8E3E982B-7E1E-1AEC-F8E3-F3A47BEB59D8}"/>
                  </a:ext>
                </a:extLst>
              </p:cNvPr>
              <p:cNvSpPr/>
              <p:nvPr/>
            </p:nvSpPr>
            <p:spPr>
              <a:xfrm>
                <a:off x="3098501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24" cap="flat">
                <a:noFill/>
                <a:prstDash val="solid"/>
                <a:round/>
              </a:ln>
            </p:spPr>
            <p:txBody>
              <a:bodyPr rtlCol="0" anchor="ctr"/>
              <a:lstStyle/>
              <a:p>
                <a:endParaRPr lang="en-US" sz="2400"/>
              </a:p>
            </p:txBody>
          </p:sp>
          <p:sp>
            <p:nvSpPr>
              <p:cNvPr id="2017" name="Freeform 2016">
                <a:extLst>
                  <a:ext uri="{FF2B5EF4-FFF2-40B4-BE49-F238E27FC236}">
                    <a16:creationId xmlns:a16="http://schemas.microsoft.com/office/drawing/2014/main" id="{DEB07AA8-90CF-74C0-059E-99F39B5069EC}"/>
                  </a:ext>
                </a:extLst>
              </p:cNvPr>
              <p:cNvSpPr/>
              <p:nvPr/>
            </p:nvSpPr>
            <p:spPr>
              <a:xfrm>
                <a:off x="31017475"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2018" name="Freeform 2017">
                <a:extLst>
                  <a:ext uri="{FF2B5EF4-FFF2-40B4-BE49-F238E27FC236}">
                    <a16:creationId xmlns:a16="http://schemas.microsoft.com/office/drawing/2014/main" id="{82814314-DFA8-C662-865B-D3D2146A8B40}"/>
                  </a:ext>
                </a:extLst>
              </p:cNvPr>
              <p:cNvSpPr/>
              <p:nvPr/>
            </p:nvSpPr>
            <p:spPr>
              <a:xfrm>
                <a:off x="3104993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2019" name="Freeform 2018">
                <a:extLst>
                  <a:ext uri="{FF2B5EF4-FFF2-40B4-BE49-F238E27FC236}">
                    <a16:creationId xmlns:a16="http://schemas.microsoft.com/office/drawing/2014/main" id="{5E46C3E2-CE6D-CA84-6DA2-0BA0BBF01789}"/>
                  </a:ext>
                </a:extLst>
              </p:cNvPr>
              <p:cNvSpPr/>
              <p:nvPr/>
            </p:nvSpPr>
            <p:spPr>
              <a:xfrm>
                <a:off x="31082400"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020" name="Freeform 2019">
                <a:extLst>
                  <a:ext uri="{FF2B5EF4-FFF2-40B4-BE49-F238E27FC236}">
                    <a16:creationId xmlns:a16="http://schemas.microsoft.com/office/drawing/2014/main" id="{83801DCE-0D92-D90B-8235-CD5B11B4E6E9}"/>
                  </a:ext>
                </a:extLst>
              </p:cNvPr>
              <p:cNvSpPr/>
              <p:nvPr/>
            </p:nvSpPr>
            <p:spPr>
              <a:xfrm>
                <a:off x="3111486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021" name="Freeform 2020">
                <a:extLst>
                  <a:ext uri="{FF2B5EF4-FFF2-40B4-BE49-F238E27FC236}">
                    <a16:creationId xmlns:a16="http://schemas.microsoft.com/office/drawing/2014/main" id="{64D344CE-4902-15A5-BBB5-A1140241C5B6}"/>
                  </a:ext>
                </a:extLst>
              </p:cNvPr>
              <p:cNvSpPr/>
              <p:nvPr/>
            </p:nvSpPr>
            <p:spPr>
              <a:xfrm>
                <a:off x="31147325"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2022" name="Freeform 2021">
                <a:extLst>
                  <a:ext uri="{FF2B5EF4-FFF2-40B4-BE49-F238E27FC236}">
                    <a16:creationId xmlns:a16="http://schemas.microsoft.com/office/drawing/2014/main" id="{29B871B2-8C81-BC8A-3E1A-0382338D7DEF}"/>
                  </a:ext>
                </a:extLst>
              </p:cNvPr>
              <p:cNvSpPr/>
              <p:nvPr/>
            </p:nvSpPr>
            <p:spPr>
              <a:xfrm>
                <a:off x="31179788"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023" name="Freeform 2022">
                <a:extLst>
                  <a:ext uri="{FF2B5EF4-FFF2-40B4-BE49-F238E27FC236}">
                    <a16:creationId xmlns:a16="http://schemas.microsoft.com/office/drawing/2014/main" id="{1921E8CF-2AF6-C7F7-2C50-F970A8804CC7}"/>
                  </a:ext>
                </a:extLst>
              </p:cNvPr>
              <p:cNvSpPr/>
              <p:nvPr/>
            </p:nvSpPr>
            <p:spPr>
              <a:xfrm>
                <a:off x="31212250"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024" name="Freeform 2023">
                <a:extLst>
                  <a:ext uri="{FF2B5EF4-FFF2-40B4-BE49-F238E27FC236}">
                    <a16:creationId xmlns:a16="http://schemas.microsoft.com/office/drawing/2014/main" id="{D98F07D5-F008-D140-6859-E20957C5EB7A}"/>
                  </a:ext>
                </a:extLst>
              </p:cNvPr>
              <p:cNvSpPr/>
              <p:nvPr/>
            </p:nvSpPr>
            <p:spPr>
              <a:xfrm>
                <a:off x="31244713"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025" name="Freeform 2024">
                <a:extLst>
                  <a:ext uri="{FF2B5EF4-FFF2-40B4-BE49-F238E27FC236}">
                    <a16:creationId xmlns:a16="http://schemas.microsoft.com/office/drawing/2014/main" id="{4F535BF8-4161-3991-7756-74D1472FA172}"/>
                  </a:ext>
                </a:extLst>
              </p:cNvPr>
              <p:cNvSpPr/>
              <p:nvPr/>
            </p:nvSpPr>
            <p:spPr>
              <a:xfrm>
                <a:off x="31277175"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026" name="Freeform 2025">
                <a:extLst>
                  <a:ext uri="{FF2B5EF4-FFF2-40B4-BE49-F238E27FC236}">
                    <a16:creationId xmlns:a16="http://schemas.microsoft.com/office/drawing/2014/main" id="{87FC7353-6804-894C-07A7-D08C24AC3FBF}"/>
                  </a:ext>
                </a:extLst>
              </p:cNvPr>
              <p:cNvSpPr/>
              <p:nvPr/>
            </p:nvSpPr>
            <p:spPr>
              <a:xfrm>
                <a:off x="31309638"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027" name="Freeform 2026">
                <a:extLst>
                  <a:ext uri="{FF2B5EF4-FFF2-40B4-BE49-F238E27FC236}">
                    <a16:creationId xmlns:a16="http://schemas.microsoft.com/office/drawing/2014/main" id="{11D8E58E-5394-7FE0-AAEE-9F0072C7F6E1}"/>
                  </a:ext>
                </a:extLst>
              </p:cNvPr>
              <p:cNvSpPr/>
              <p:nvPr/>
            </p:nvSpPr>
            <p:spPr>
              <a:xfrm>
                <a:off x="31342101"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028" name="Freeform 2027">
                <a:extLst>
                  <a:ext uri="{FF2B5EF4-FFF2-40B4-BE49-F238E27FC236}">
                    <a16:creationId xmlns:a16="http://schemas.microsoft.com/office/drawing/2014/main" id="{A1025923-CB9E-70E3-E8A4-4A03859BAECB}"/>
                  </a:ext>
                </a:extLst>
              </p:cNvPr>
              <p:cNvSpPr/>
              <p:nvPr/>
            </p:nvSpPr>
            <p:spPr>
              <a:xfrm>
                <a:off x="31374563"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029" name="Freeform 2028">
                <a:extLst>
                  <a:ext uri="{FF2B5EF4-FFF2-40B4-BE49-F238E27FC236}">
                    <a16:creationId xmlns:a16="http://schemas.microsoft.com/office/drawing/2014/main" id="{10000388-7A4C-9CC9-D09A-C787AF8A6848}"/>
                  </a:ext>
                </a:extLst>
              </p:cNvPr>
              <p:cNvSpPr/>
              <p:nvPr/>
            </p:nvSpPr>
            <p:spPr>
              <a:xfrm>
                <a:off x="31407026"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030" name="Freeform 2029">
                <a:extLst>
                  <a:ext uri="{FF2B5EF4-FFF2-40B4-BE49-F238E27FC236}">
                    <a16:creationId xmlns:a16="http://schemas.microsoft.com/office/drawing/2014/main" id="{8785FE0B-D3C2-BDF8-6FC3-88F4594CBDE4}"/>
                  </a:ext>
                </a:extLst>
              </p:cNvPr>
              <p:cNvSpPr/>
              <p:nvPr/>
            </p:nvSpPr>
            <p:spPr>
              <a:xfrm>
                <a:off x="31439488"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031" name="Freeform 2030">
                <a:extLst>
                  <a:ext uri="{FF2B5EF4-FFF2-40B4-BE49-F238E27FC236}">
                    <a16:creationId xmlns:a16="http://schemas.microsoft.com/office/drawing/2014/main" id="{FFFF2502-0418-3973-3F3B-CF7D36EED93C}"/>
                  </a:ext>
                </a:extLst>
              </p:cNvPr>
              <p:cNvSpPr/>
              <p:nvPr/>
            </p:nvSpPr>
            <p:spPr>
              <a:xfrm>
                <a:off x="31471951"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032" name="Freeform 2031">
                <a:extLst>
                  <a:ext uri="{FF2B5EF4-FFF2-40B4-BE49-F238E27FC236}">
                    <a16:creationId xmlns:a16="http://schemas.microsoft.com/office/drawing/2014/main" id="{C948FEDB-462F-1305-70C0-B35C48A51271}"/>
                  </a:ext>
                </a:extLst>
              </p:cNvPr>
              <p:cNvSpPr/>
              <p:nvPr/>
            </p:nvSpPr>
            <p:spPr>
              <a:xfrm>
                <a:off x="3150441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2033" name="Freeform 2032">
                <a:extLst>
                  <a:ext uri="{FF2B5EF4-FFF2-40B4-BE49-F238E27FC236}">
                    <a16:creationId xmlns:a16="http://schemas.microsoft.com/office/drawing/2014/main" id="{53E67B14-8EEB-DA59-D2EC-8E8EC1861094}"/>
                  </a:ext>
                </a:extLst>
              </p:cNvPr>
              <p:cNvSpPr/>
              <p:nvPr/>
            </p:nvSpPr>
            <p:spPr>
              <a:xfrm>
                <a:off x="31536876"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034" name="Freeform 2033">
                <a:extLst>
                  <a:ext uri="{FF2B5EF4-FFF2-40B4-BE49-F238E27FC236}">
                    <a16:creationId xmlns:a16="http://schemas.microsoft.com/office/drawing/2014/main" id="{4F58322D-51B0-95F8-2EE4-661B3AABF600}"/>
                  </a:ext>
                </a:extLst>
              </p:cNvPr>
              <p:cNvSpPr/>
              <p:nvPr/>
            </p:nvSpPr>
            <p:spPr>
              <a:xfrm>
                <a:off x="3156933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2035" name="Freeform 2034">
                <a:extLst>
                  <a:ext uri="{FF2B5EF4-FFF2-40B4-BE49-F238E27FC236}">
                    <a16:creationId xmlns:a16="http://schemas.microsoft.com/office/drawing/2014/main" id="{A317A95C-6DF4-E337-2571-ED8FBEE77EA2}"/>
                  </a:ext>
                </a:extLst>
              </p:cNvPr>
              <p:cNvSpPr/>
              <p:nvPr/>
            </p:nvSpPr>
            <p:spPr>
              <a:xfrm>
                <a:off x="31601801"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2036" name="Freeform 2035">
                <a:extLst>
                  <a:ext uri="{FF2B5EF4-FFF2-40B4-BE49-F238E27FC236}">
                    <a16:creationId xmlns:a16="http://schemas.microsoft.com/office/drawing/2014/main" id="{BE5607EF-E848-4967-71B5-77472765FE94}"/>
                  </a:ext>
                </a:extLst>
              </p:cNvPr>
              <p:cNvSpPr/>
              <p:nvPr/>
            </p:nvSpPr>
            <p:spPr>
              <a:xfrm>
                <a:off x="3163426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2037" name="Freeform 2036">
                <a:extLst>
                  <a:ext uri="{FF2B5EF4-FFF2-40B4-BE49-F238E27FC236}">
                    <a16:creationId xmlns:a16="http://schemas.microsoft.com/office/drawing/2014/main" id="{BE74E95C-5E1D-BEB0-5E35-10A56CBDECD7}"/>
                  </a:ext>
                </a:extLst>
              </p:cNvPr>
              <p:cNvSpPr/>
              <p:nvPr/>
            </p:nvSpPr>
            <p:spPr>
              <a:xfrm>
                <a:off x="3166672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038" name="Freeform 2037">
                <a:extLst>
                  <a:ext uri="{FF2B5EF4-FFF2-40B4-BE49-F238E27FC236}">
                    <a16:creationId xmlns:a16="http://schemas.microsoft.com/office/drawing/2014/main" id="{1D27654C-3830-3375-1741-290FA67C5570}"/>
                  </a:ext>
                </a:extLst>
              </p:cNvPr>
              <p:cNvSpPr/>
              <p:nvPr/>
            </p:nvSpPr>
            <p:spPr>
              <a:xfrm>
                <a:off x="3169918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2039" name="Freeform 2038">
                <a:extLst>
                  <a:ext uri="{FF2B5EF4-FFF2-40B4-BE49-F238E27FC236}">
                    <a16:creationId xmlns:a16="http://schemas.microsoft.com/office/drawing/2014/main" id="{027F402B-EC31-90E1-D83F-A47B439CC9FE}"/>
                  </a:ext>
                </a:extLst>
              </p:cNvPr>
              <p:cNvSpPr/>
              <p:nvPr/>
            </p:nvSpPr>
            <p:spPr>
              <a:xfrm>
                <a:off x="3173165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2040" name="Freeform 2039">
                <a:extLst>
                  <a:ext uri="{FF2B5EF4-FFF2-40B4-BE49-F238E27FC236}">
                    <a16:creationId xmlns:a16="http://schemas.microsoft.com/office/drawing/2014/main" id="{EF6240EE-6E6A-BEF2-D8FF-855F0606A927}"/>
                  </a:ext>
                </a:extLst>
              </p:cNvPr>
              <p:cNvSpPr/>
              <p:nvPr/>
            </p:nvSpPr>
            <p:spPr>
              <a:xfrm>
                <a:off x="3176411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2041" name="Freeform 2040">
                <a:extLst>
                  <a:ext uri="{FF2B5EF4-FFF2-40B4-BE49-F238E27FC236}">
                    <a16:creationId xmlns:a16="http://schemas.microsoft.com/office/drawing/2014/main" id="{52B5456F-1C3B-7859-8170-686D512B7183}"/>
                  </a:ext>
                </a:extLst>
              </p:cNvPr>
              <p:cNvSpPr/>
              <p:nvPr/>
            </p:nvSpPr>
            <p:spPr>
              <a:xfrm>
                <a:off x="3179657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2042" name="Freeform 2041">
                <a:extLst>
                  <a:ext uri="{FF2B5EF4-FFF2-40B4-BE49-F238E27FC236}">
                    <a16:creationId xmlns:a16="http://schemas.microsoft.com/office/drawing/2014/main" id="{5AD622AB-9A0B-CFB8-8E8A-954886E8C1A0}"/>
                  </a:ext>
                </a:extLst>
              </p:cNvPr>
              <p:cNvSpPr/>
              <p:nvPr/>
            </p:nvSpPr>
            <p:spPr>
              <a:xfrm>
                <a:off x="31829040" y="19945393"/>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681F55"/>
              </a:solidFill>
              <a:ln w="9324" cap="flat">
                <a:noFill/>
                <a:prstDash val="solid"/>
                <a:round/>
              </a:ln>
            </p:spPr>
            <p:txBody>
              <a:bodyPr rtlCol="0" anchor="ctr"/>
              <a:lstStyle/>
              <a:p>
                <a:endParaRPr lang="en-US" sz="2400"/>
              </a:p>
            </p:txBody>
          </p:sp>
          <p:sp>
            <p:nvSpPr>
              <p:cNvPr id="2043" name="Freeform 2042">
                <a:extLst>
                  <a:ext uri="{FF2B5EF4-FFF2-40B4-BE49-F238E27FC236}">
                    <a16:creationId xmlns:a16="http://schemas.microsoft.com/office/drawing/2014/main" id="{1D0A440F-82AA-4854-518D-BA914A72F863}"/>
                  </a:ext>
                </a:extLst>
              </p:cNvPr>
              <p:cNvSpPr/>
              <p:nvPr/>
            </p:nvSpPr>
            <p:spPr>
              <a:xfrm>
                <a:off x="31861507" y="19945393"/>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2044" name="Freeform 2043">
                <a:extLst>
                  <a:ext uri="{FF2B5EF4-FFF2-40B4-BE49-F238E27FC236}">
                    <a16:creationId xmlns:a16="http://schemas.microsoft.com/office/drawing/2014/main" id="{5DCB308B-4DF7-3500-E990-1B5ABE9C70E5}"/>
                  </a:ext>
                </a:extLst>
              </p:cNvPr>
              <p:cNvSpPr/>
              <p:nvPr/>
            </p:nvSpPr>
            <p:spPr>
              <a:xfrm>
                <a:off x="3092008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2045" name="Freeform 2044">
                <a:extLst>
                  <a:ext uri="{FF2B5EF4-FFF2-40B4-BE49-F238E27FC236}">
                    <a16:creationId xmlns:a16="http://schemas.microsoft.com/office/drawing/2014/main" id="{BD86C365-6EFB-BFF8-DCB0-FC1C552254DE}"/>
                  </a:ext>
                </a:extLst>
              </p:cNvPr>
              <p:cNvSpPr/>
              <p:nvPr/>
            </p:nvSpPr>
            <p:spPr>
              <a:xfrm>
                <a:off x="3095254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24" cap="flat">
                <a:noFill/>
                <a:prstDash val="solid"/>
                <a:round/>
              </a:ln>
            </p:spPr>
            <p:txBody>
              <a:bodyPr rtlCol="0" anchor="ctr"/>
              <a:lstStyle/>
              <a:p>
                <a:endParaRPr lang="en-US" sz="2400"/>
              </a:p>
            </p:txBody>
          </p:sp>
          <p:sp>
            <p:nvSpPr>
              <p:cNvPr id="2046" name="Freeform 2045">
                <a:extLst>
                  <a:ext uri="{FF2B5EF4-FFF2-40B4-BE49-F238E27FC236}">
                    <a16:creationId xmlns:a16="http://schemas.microsoft.com/office/drawing/2014/main" id="{E6E0465E-CCC4-80A8-5445-7F73E35E1280}"/>
                  </a:ext>
                </a:extLst>
              </p:cNvPr>
              <p:cNvSpPr/>
              <p:nvPr/>
            </p:nvSpPr>
            <p:spPr>
              <a:xfrm>
                <a:off x="3098501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2047" name="Freeform 2046">
                <a:extLst>
                  <a:ext uri="{FF2B5EF4-FFF2-40B4-BE49-F238E27FC236}">
                    <a16:creationId xmlns:a16="http://schemas.microsoft.com/office/drawing/2014/main" id="{3DCA583F-58FF-A6D2-8080-8DE53BBB8526}"/>
                  </a:ext>
                </a:extLst>
              </p:cNvPr>
              <p:cNvSpPr/>
              <p:nvPr/>
            </p:nvSpPr>
            <p:spPr>
              <a:xfrm>
                <a:off x="31017475"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2048" name="Freeform 2047">
                <a:extLst>
                  <a:ext uri="{FF2B5EF4-FFF2-40B4-BE49-F238E27FC236}">
                    <a16:creationId xmlns:a16="http://schemas.microsoft.com/office/drawing/2014/main" id="{B4E257C8-DE9A-0EDA-E535-16C73000A926}"/>
                  </a:ext>
                </a:extLst>
              </p:cNvPr>
              <p:cNvSpPr/>
              <p:nvPr/>
            </p:nvSpPr>
            <p:spPr>
              <a:xfrm>
                <a:off x="3104993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2049" name="Freeform 2048">
                <a:extLst>
                  <a:ext uri="{FF2B5EF4-FFF2-40B4-BE49-F238E27FC236}">
                    <a16:creationId xmlns:a16="http://schemas.microsoft.com/office/drawing/2014/main" id="{B770BBA5-9EFE-8FAE-7686-A6B113906955}"/>
                  </a:ext>
                </a:extLst>
              </p:cNvPr>
              <p:cNvSpPr/>
              <p:nvPr/>
            </p:nvSpPr>
            <p:spPr>
              <a:xfrm>
                <a:off x="31082400"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2050" name="Freeform 2049">
                <a:extLst>
                  <a:ext uri="{FF2B5EF4-FFF2-40B4-BE49-F238E27FC236}">
                    <a16:creationId xmlns:a16="http://schemas.microsoft.com/office/drawing/2014/main" id="{248204CA-424E-76A7-07DF-2B25B2676075}"/>
                  </a:ext>
                </a:extLst>
              </p:cNvPr>
              <p:cNvSpPr/>
              <p:nvPr/>
            </p:nvSpPr>
            <p:spPr>
              <a:xfrm>
                <a:off x="3111486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2051" name="Freeform 2050">
                <a:extLst>
                  <a:ext uri="{FF2B5EF4-FFF2-40B4-BE49-F238E27FC236}">
                    <a16:creationId xmlns:a16="http://schemas.microsoft.com/office/drawing/2014/main" id="{1B674315-FD78-E514-F3E4-DE8FCC559616}"/>
                  </a:ext>
                </a:extLst>
              </p:cNvPr>
              <p:cNvSpPr/>
              <p:nvPr/>
            </p:nvSpPr>
            <p:spPr>
              <a:xfrm>
                <a:off x="31147325"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2052" name="Freeform 2051">
                <a:extLst>
                  <a:ext uri="{FF2B5EF4-FFF2-40B4-BE49-F238E27FC236}">
                    <a16:creationId xmlns:a16="http://schemas.microsoft.com/office/drawing/2014/main" id="{E5827E3C-1EA4-2FE0-B774-EDEA2A8AA7C9}"/>
                  </a:ext>
                </a:extLst>
              </p:cNvPr>
              <p:cNvSpPr/>
              <p:nvPr/>
            </p:nvSpPr>
            <p:spPr>
              <a:xfrm>
                <a:off x="31179788"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053" name="Freeform 2052">
                <a:extLst>
                  <a:ext uri="{FF2B5EF4-FFF2-40B4-BE49-F238E27FC236}">
                    <a16:creationId xmlns:a16="http://schemas.microsoft.com/office/drawing/2014/main" id="{C62403B0-ED62-F0E1-DB40-FF916EC8620A}"/>
                  </a:ext>
                </a:extLst>
              </p:cNvPr>
              <p:cNvSpPr/>
              <p:nvPr/>
            </p:nvSpPr>
            <p:spPr>
              <a:xfrm>
                <a:off x="31212250"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2054" name="Freeform 2053">
                <a:extLst>
                  <a:ext uri="{FF2B5EF4-FFF2-40B4-BE49-F238E27FC236}">
                    <a16:creationId xmlns:a16="http://schemas.microsoft.com/office/drawing/2014/main" id="{8AAD5361-AED0-526C-E99E-8B4BF7F31A1E}"/>
                  </a:ext>
                </a:extLst>
              </p:cNvPr>
              <p:cNvSpPr/>
              <p:nvPr/>
            </p:nvSpPr>
            <p:spPr>
              <a:xfrm>
                <a:off x="31244713"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055" name="Freeform 2054">
                <a:extLst>
                  <a:ext uri="{FF2B5EF4-FFF2-40B4-BE49-F238E27FC236}">
                    <a16:creationId xmlns:a16="http://schemas.microsoft.com/office/drawing/2014/main" id="{FD3E3565-32F1-949E-B3B1-8E41788330D5}"/>
                  </a:ext>
                </a:extLst>
              </p:cNvPr>
              <p:cNvSpPr/>
              <p:nvPr/>
            </p:nvSpPr>
            <p:spPr>
              <a:xfrm>
                <a:off x="31277175"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056" name="Freeform 2055">
                <a:extLst>
                  <a:ext uri="{FF2B5EF4-FFF2-40B4-BE49-F238E27FC236}">
                    <a16:creationId xmlns:a16="http://schemas.microsoft.com/office/drawing/2014/main" id="{DD35EF83-3AEE-D0F8-26BB-FC95795CBBAF}"/>
                  </a:ext>
                </a:extLst>
              </p:cNvPr>
              <p:cNvSpPr/>
              <p:nvPr/>
            </p:nvSpPr>
            <p:spPr>
              <a:xfrm>
                <a:off x="31309638"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057" name="Freeform 2056">
                <a:extLst>
                  <a:ext uri="{FF2B5EF4-FFF2-40B4-BE49-F238E27FC236}">
                    <a16:creationId xmlns:a16="http://schemas.microsoft.com/office/drawing/2014/main" id="{51C220AD-4700-789E-515F-E3B3E8073080}"/>
                  </a:ext>
                </a:extLst>
              </p:cNvPr>
              <p:cNvSpPr/>
              <p:nvPr/>
            </p:nvSpPr>
            <p:spPr>
              <a:xfrm>
                <a:off x="31342101"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2058" name="Freeform 2057">
                <a:extLst>
                  <a:ext uri="{FF2B5EF4-FFF2-40B4-BE49-F238E27FC236}">
                    <a16:creationId xmlns:a16="http://schemas.microsoft.com/office/drawing/2014/main" id="{2CCE5FA7-9125-BDEF-6B9F-B7A1DB184B75}"/>
                  </a:ext>
                </a:extLst>
              </p:cNvPr>
              <p:cNvSpPr/>
              <p:nvPr/>
            </p:nvSpPr>
            <p:spPr>
              <a:xfrm>
                <a:off x="31374563"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059" name="Freeform 2058">
                <a:extLst>
                  <a:ext uri="{FF2B5EF4-FFF2-40B4-BE49-F238E27FC236}">
                    <a16:creationId xmlns:a16="http://schemas.microsoft.com/office/drawing/2014/main" id="{498943C3-6385-103E-EB63-2FE0FB8C1EDE}"/>
                  </a:ext>
                </a:extLst>
              </p:cNvPr>
              <p:cNvSpPr/>
              <p:nvPr/>
            </p:nvSpPr>
            <p:spPr>
              <a:xfrm>
                <a:off x="31407026"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060" name="Freeform 2059">
                <a:extLst>
                  <a:ext uri="{FF2B5EF4-FFF2-40B4-BE49-F238E27FC236}">
                    <a16:creationId xmlns:a16="http://schemas.microsoft.com/office/drawing/2014/main" id="{C52E46B2-A87F-0B47-9ACF-8147AAB9C50A}"/>
                  </a:ext>
                </a:extLst>
              </p:cNvPr>
              <p:cNvSpPr/>
              <p:nvPr/>
            </p:nvSpPr>
            <p:spPr>
              <a:xfrm>
                <a:off x="31439488"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061" name="Freeform 2060">
                <a:extLst>
                  <a:ext uri="{FF2B5EF4-FFF2-40B4-BE49-F238E27FC236}">
                    <a16:creationId xmlns:a16="http://schemas.microsoft.com/office/drawing/2014/main" id="{00DADBDB-6A21-A9BB-E37B-81D3DD3718F7}"/>
                  </a:ext>
                </a:extLst>
              </p:cNvPr>
              <p:cNvSpPr/>
              <p:nvPr/>
            </p:nvSpPr>
            <p:spPr>
              <a:xfrm>
                <a:off x="31471951"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062" name="Freeform 2061">
                <a:extLst>
                  <a:ext uri="{FF2B5EF4-FFF2-40B4-BE49-F238E27FC236}">
                    <a16:creationId xmlns:a16="http://schemas.microsoft.com/office/drawing/2014/main" id="{B1297F4C-EB25-ED16-1F96-AE322EB22A7A}"/>
                  </a:ext>
                </a:extLst>
              </p:cNvPr>
              <p:cNvSpPr/>
              <p:nvPr/>
            </p:nvSpPr>
            <p:spPr>
              <a:xfrm>
                <a:off x="3150441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2063" name="Freeform 2062">
                <a:extLst>
                  <a:ext uri="{FF2B5EF4-FFF2-40B4-BE49-F238E27FC236}">
                    <a16:creationId xmlns:a16="http://schemas.microsoft.com/office/drawing/2014/main" id="{B5180605-6740-2086-85CD-86AC5C6C71E6}"/>
                  </a:ext>
                </a:extLst>
              </p:cNvPr>
              <p:cNvSpPr/>
              <p:nvPr/>
            </p:nvSpPr>
            <p:spPr>
              <a:xfrm>
                <a:off x="31536876"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064" name="Freeform 2063">
                <a:extLst>
                  <a:ext uri="{FF2B5EF4-FFF2-40B4-BE49-F238E27FC236}">
                    <a16:creationId xmlns:a16="http://schemas.microsoft.com/office/drawing/2014/main" id="{46C37459-8D34-EB42-B1FB-2AFC163FB52B}"/>
                  </a:ext>
                </a:extLst>
              </p:cNvPr>
              <p:cNvSpPr/>
              <p:nvPr/>
            </p:nvSpPr>
            <p:spPr>
              <a:xfrm>
                <a:off x="3156933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2065" name="Freeform 2064">
                <a:extLst>
                  <a:ext uri="{FF2B5EF4-FFF2-40B4-BE49-F238E27FC236}">
                    <a16:creationId xmlns:a16="http://schemas.microsoft.com/office/drawing/2014/main" id="{A0C99F28-A746-0F0E-8B07-DBB91801BB8F}"/>
                  </a:ext>
                </a:extLst>
              </p:cNvPr>
              <p:cNvSpPr/>
              <p:nvPr/>
            </p:nvSpPr>
            <p:spPr>
              <a:xfrm>
                <a:off x="31601801"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2066" name="Freeform 2065">
                <a:extLst>
                  <a:ext uri="{FF2B5EF4-FFF2-40B4-BE49-F238E27FC236}">
                    <a16:creationId xmlns:a16="http://schemas.microsoft.com/office/drawing/2014/main" id="{00DB244E-561D-931C-DA4F-220534224FF3}"/>
                  </a:ext>
                </a:extLst>
              </p:cNvPr>
              <p:cNvSpPr/>
              <p:nvPr/>
            </p:nvSpPr>
            <p:spPr>
              <a:xfrm>
                <a:off x="3163426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2067" name="Freeform 2066">
                <a:extLst>
                  <a:ext uri="{FF2B5EF4-FFF2-40B4-BE49-F238E27FC236}">
                    <a16:creationId xmlns:a16="http://schemas.microsoft.com/office/drawing/2014/main" id="{035F0DA5-EC17-6243-1215-0694A1BBD17F}"/>
                  </a:ext>
                </a:extLst>
              </p:cNvPr>
              <p:cNvSpPr/>
              <p:nvPr/>
            </p:nvSpPr>
            <p:spPr>
              <a:xfrm>
                <a:off x="3166672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2068" name="Freeform 2067">
                <a:extLst>
                  <a:ext uri="{FF2B5EF4-FFF2-40B4-BE49-F238E27FC236}">
                    <a16:creationId xmlns:a16="http://schemas.microsoft.com/office/drawing/2014/main" id="{9240DC43-A41A-A803-D512-614251AA66E8}"/>
                  </a:ext>
                </a:extLst>
              </p:cNvPr>
              <p:cNvSpPr/>
              <p:nvPr/>
            </p:nvSpPr>
            <p:spPr>
              <a:xfrm>
                <a:off x="3169918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069" name="Freeform 2068">
                <a:extLst>
                  <a:ext uri="{FF2B5EF4-FFF2-40B4-BE49-F238E27FC236}">
                    <a16:creationId xmlns:a16="http://schemas.microsoft.com/office/drawing/2014/main" id="{87428549-1020-C890-2A2A-12B6CEE011FB}"/>
                  </a:ext>
                </a:extLst>
              </p:cNvPr>
              <p:cNvSpPr/>
              <p:nvPr/>
            </p:nvSpPr>
            <p:spPr>
              <a:xfrm>
                <a:off x="3173165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2070" name="Freeform 2069">
                <a:extLst>
                  <a:ext uri="{FF2B5EF4-FFF2-40B4-BE49-F238E27FC236}">
                    <a16:creationId xmlns:a16="http://schemas.microsoft.com/office/drawing/2014/main" id="{4BD7B246-BD1F-1A8D-D253-6EAE84C22E21}"/>
                  </a:ext>
                </a:extLst>
              </p:cNvPr>
              <p:cNvSpPr/>
              <p:nvPr/>
            </p:nvSpPr>
            <p:spPr>
              <a:xfrm>
                <a:off x="3176411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2071" name="Freeform 2070">
                <a:extLst>
                  <a:ext uri="{FF2B5EF4-FFF2-40B4-BE49-F238E27FC236}">
                    <a16:creationId xmlns:a16="http://schemas.microsoft.com/office/drawing/2014/main" id="{25E8DE82-BB04-5980-8A22-47A3FB09DF2E}"/>
                  </a:ext>
                </a:extLst>
              </p:cNvPr>
              <p:cNvSpPr/>
              <p:nvPr/>
            </p:nvSpPr>
            <p:spPr>
              <a:xfrm>
                <a:off x="3179657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2072" name="Freeform 2071">
                <a:extLst>
                  <a:ext uri="{FF2B5EF4-FFF2-40B4-BE49-F238E27FC236}">
                    <a16:creationId xmlns:a16="http://schemas.microsoft.com/office/drawing/2014/main" id="{A8009ADF-5F47-CDB9-6913-6A094016B3FB}"/>
                  </a:ext>
                </a:extLst>
              </p:cNvPr>
              <p:cNvSpPr/>
              <p:nvPr/>
            </p:nvSpPr>
            <p:spPr>
              <a:xfrm>
                <a:off x="31829040" y="19978040"/>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2073" name="Freeform 2072">
                <a:extLst>
                  <a:ext uri="{FF2B5EF4-FFF2-40B4-BE49-F238E27FC236}">
                    <a16:creationId xmlns:a16="http://schemas.microsoft.com/office/drawing/2014/main" id="{9B6A7097-6431-72B7-65B6-A708EDDE45DE}"/>
                  </a:ext>
                </a:extLst>
              </p:cNvPr>
              <p:cNvSpPr/>
              <p:nvPr/>
            </p:nvSpPr>
            <p:spPr>
              <a:xfrm>
                <a:off x="31861507" y="19978040"/>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6D1F56"/>
              </a:solidFill>
              <a:ln w="9324" cap="flat">
                <a:noFill/>
                <a:prstDash val="solid"/>
                <a:round/>
              </a:ln>
            </p:spPr>
            <p:txBody>
              <a:bodyPr rtlCol="0" anchor="ctr"/>
              <a:lstStyle/>
              <a:p>
                <a:endParaRPr lang="en-US" sz="2400"/>
              </a:p>
            </p:txBody>
          </p:sp>
          <p:sp>
            <p:nvSpPr>
              <p:cNvPr id="2074" name="Freeform 2073">
                <a:extLst>
                  <a:ext uri="{FF2B5EF4-FFF2-40B4-BE49-F238E27FC236}">
                    <a16:creationId xmlns:a16="http://schemas.microsoft.com/office/drawing/2014/main" id="{B3CC037C-A59E-D76B-84D4-96E2F5F5C663}"/>
                  </a:ext>
                </a:extLst>
              </p:cNvPr>
              <p:cNvSpPr/>
              <p:nvPr/>
            </p:nvSpPr>
            <p:spPr>
              <a:xfrm>
                <a:off x="3092008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C1D4B"/>
              </a:solidFill>
              <a:ln w="9324" cap="flat">
                <a:noFill/>
                <a:prstDash val="solid"/>
                <a:round/>
              </a:ln>
            </p:spPr>
            <p:txBody>
              <a:bodyPr rtlCol="0" anchor="ctr"/>
              <a:lstStyle/>
              <a:p>
                <a:endParaRPr lang="en-US" sz="2400"/>
              </a:p>
            </p:txBody>
          </p:sp>
          <p:sp>
            <p:nvSpPr>
              <p:cNvPr id="2075" name="Freeform 2074">
                <a:extLst>
                  <a:ext uri="{FF2B5EF4-FFF2-40B4-BE49-F238E27FC236}">
                    <a16:creationId xmlns:a16="http://schemas.microsoft.com/office/drawing/2014/main" id="{25654D37-B0C2-6D96-0560-E350830BE0DE}"/>
                  </a:ext>
                </a:extLst>
              </p:cNvPr>
              <p:cNvSpPr/>
              <p:nvPr/>
            </p:nvSpPr>
            <p:spPr>
              <a:xfrm>
                <a:off x="3095254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24" cap="flat">
                <a:noFill/>
                <a:prstDash val="solid"/>
                <a:round/>
              </a:ln>
            </p:spPr>
            <p:txBody>
              <a:bodyPr rtlCol="0" anchor="ctr"/>
              <a:lstStyle/>
              <a:p>
                <a:endParaRPr lang="en-US" sz="2400"/>
              </a:p>
            </p:txBody>
          </p:sp>
          <p:sp>
            <p:nvSpPr>
              <p:cNvPr id="2076" name="Freeform 2075">
                <a:extLst>
                  <a:ext uri="{FF2B5EF4-FFF2-40B4-BE49-F238E27FC236}">
                    <a16:creationId xmlns:a16="http://schemas.microsoft.com/office/drawing/2014/main" id="{E66EFEE0-28DC-76DF-3639-CE6F622B821C}"/>
                  </a:ext>
                </a:extLst>
              </p:cNvPr>
              <p:cNvSpPr/>
              <p:nvPr/>
            </p:nvSpPr>
            <p:spPr>
              <a:xfrm>
                <a:off x="3098501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24" cap="flat">
                <a:noFill/>
                <a:prstDash val="solid"/>
                <a:round/>
              </a:ln>
            </p:spPr>
            <p:txBody>
              <a:bodyPr rtlCol="0" anchor="ctr"/>
              <a:lstStyle/>
              <a:p>
                <a:endParaRPr lang="en-US" sz="2400"/>
              </a:p>
            </p:txBody>
          </p:sp>
          <p:sp>
            <p:nvSpPr>
              <p:cNvPr id="2077" name="Freeform 2076">
                <a:extLst>
                  <a:ext uri="{FF2B5EF4-FFF2-40B4-BE49-F238E27FC236}">
                    <a16:creationId xmlns:a16="http://schemas.microsoft.com/office/drawing/2014/main" id="{456855E7-9FC1-644E-3FE8-26B19E65564C}"/>
                  </a:ext>
                </a:extLst>
              </p:cNvPr>
              <p:cNvSpPr/>
              <p:nvPr/>
            </p:nvSpPr>
            <p:spPr>
              <a:xfrm>
                <a:off x="31017475"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2078" name="Freeform 2077">
                <a:extLst>
                  <a:ext uri="{FF2B5EF4-FFF2-40B4-BE49-F238E27FC236}">
                    <a16:creationId xmlns:a16="http://schemas.microsoft.com/office/drawing/2014/main" id="{7294BFB3-4E8A-0F9B-AA01-B420A7012A6D}"/>
                  </a:ext>
                </a:extLst>
              </p:cNvPr>
              <p:cNvSpPr/>
              <p:nvPr/>
            </p:nvSpPr>
            <p:spPr>
              <a:xfrm>
                <a:off x="3104993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2079" name="Freeform 2078">
                <a:extLst>
                  <a:ext uri="{FF2B5EF4-FFF2-40B4-BE49-F238E27FC236}">
                    <a16:creationId xmlns:a16="http://schemas.microsoft.com/office/drawing/2014/main" id="{44F98D15-4828-20D6-496C-18E99D65EE25}"/>
                  </a:ext>
                </a:extLst>
              </p:cNvPr>
              <p:cNvSpPr/>
              <p:nvPr/>
            </p:nvSpPr>
            <p:spPr>
              <a:xfrm>
                <a:off x="31082400"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2080" name="Freeform 2079">
                <a:extLst>
                  <a:ext uri="{FF2B5EF4-FFF2-40B4-BE49-F238E27FC236}">
                    <a16:creationId xmlns:a16="http://schemas.microsoft.com/office/drawing/2014/main" id="{BE44ECB7-5CFD-C270-BC0A-530428DC6FE2}"/>
                  </a:ext>
                </a:extLst>
              </p:cNvPr>
              <p:cNvSpPr/>
              <p:nvPr/>
            </p:nvSpPr>
            <p:spPr>
              <a:xfrm>
                <a:off x="3111486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2081" name="Freeform 2080">
                <a:extLst>
                  <a:ext uri="{FF2B5EF4-FFF2-40B4-BE49-F238E27FC236}">
                    <a16:creationId xmlns:a16="http://schemas.microsoft.com/office/drawing/2014/main" id="{E3D3061B-7DAE-C209-B7A2-5701C6E44394}"/>
                  </a:ext>
                </a:extLst>
              </p:cNvPr>
              <p:cNvSpPr/>
              <p:nvPr/>
            </p:nvSpPr>
            <p:spPr>
              <a:xfrm>
                <a:off x="31147325"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082" name="Freeform 2081">
                <a:extLst>
                  <a:ext uri="{FF2B5EF4-FFF2-40B4-BE49-F238E27FC236}">
                    <a16:creationId xmlns:a16="http://schemas.microsoft.com/office/drawing/2014/main" id="{A480C93E-DE9E-A58A-D668-D836FC32C09D}"/>
                  </a:ext>
                </a:extLst>
              </p:cNvPr>
              <p:cNvSpPr/>
              <p:nvPr/>
            </p:nvSpPr>
            <p:spPr>
              <a:xfrm>
                <a:off x="31179788"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083" name="Freeform 2082">
                <a:extLst>
                  <a:ext uri="{FF2B5EF4-FFF2-40B4-BE49-F238E27FC236}">
                    <a16:creationId xmlns:a16="http://schemas.microsoft.com/office/drawing/2014/main" id="{8835BFD6-B15C-16BA-31A7-7FF70B952274}"/>
                  </a:ext>
                </a:extLst>
              </p:cNvPr>
              <p:cNvSpPr/>
              <p:nvPr/>
            </p:nvSpPr>
            <p:spPr>
              <a:xfrm>
                <a:off x="31212250"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084" name="Freeform 2083">
                <a:extLst>
                  <a:ext uri="{FF2B5EF4-FFF2-40B4-BE49-F238E27FC236}">
                    <a16:creationId xmlns:a16="http://schemas.microsoft.com/office/drawing/2014/main" id="{C40141ED-51A3-00F6-D5B2-86561DCE6CBF}"/>
                  </a:ext>
                </a:extLst>
              </p:cNvPr>
              <p:cNvSpPr/>
              <p:nvPr/>
            </p:nvSpPr>
            <p:spPr>
              <a:xfrm>
                <a:off x="31244713"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2085" name="Freeform 2084">
                <a:extLst>
                  <a:ext uri="{FF2B5EF4-FFF2-40B4-BE49-F238E27FC236}">
                    <a16:creationId xmlns:a16="http://schemas.microsoft.com/office/drawing/2014/main" id="{FA8C1863-084F-7FCA-4E3E-F15C242AD06A}"/>
                  </a:ext>
                </a:extLst>
              </p:cNvPr>
              <p:cNvSpPr/>
              <p:nvPr/>
            </p:nvSpPr>
            <p:spPr>
              <a:xfrm>
                <a:off x="31277175"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2086" name="Freeform 2085">
                <a:extLst>
                  <a:ext uri="{FF2B5EF4-FFF2-40B4-BE49-F238E27FC236}">
                    <a16:creationId xmlns:a16="http://schemas.microsoft.com/office/drawing/2014/main" id="{6C7BC104-97D4-F62E-531A-4063ECC23A99}"/>
                  </a:ext>
                </a:extLst>
              </p:cNvPr>
              <p:cNvSpPr/>
              <p:nvPr/>
            </p:nvSpPr>
            <p:spPr>
              <a:xfrm>
                <a:off x="31309638"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087" name="Freeform 2086">
                <a:extLst>
                  <a:ext uri="{FF2B5EF4-FFF2-40B4-BE49-F238E27FC236}">
                    <a16:creationId xmlns:a16="http://schemas.microsoft.com/office/drawing/2014/main" id="{F8A2530B-545B-BC36-0353-2E966493724C}"/>
                  </a:ext>
                </a:extLst>
              </p:cNvPr>
              <p:cNvSpPr/>
              <p:nvPr/>
            </p:nvSpPr>
            <p:spPr>
              <a:xfrm>
                <a:off x="31342101"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088" name="Freeform 2087">
                <a:extLst>
                  <a:ext uri="{FF2B5EF4-FFF2-40B4-BE49-F238E27FC236}">
                    <a16:creationId xmlns:a16="http://schemas.microsoft.com/office/drawing/2014/main" id="{7D36F595-ACA8-9D35-77D2-3374B2CA97BA}"/>
                  </a:ext>
                </a:extLst>
              </p:cNvPr>
              <p:cNvSpPr/>
              <p:nvPr/>
            </p:nvSpPr>
            <p:spPr>
              <a:xfrm>
                <a:off x="31374563"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089" name="Freeform 2088">
                <a:extLst>
                  <a:ext uri="{FF2B5EF4-FFF2-40B4-BE49-F238E27FC236}">
                    <a16:creationId xmlns:a16="http://schemas.microsoft.com/office/drawing/2014/main" id="{A9B26C61-3A5A-B9A5-DDBE-AC6090D557BD}"/>
                  </a:ext>
                </a:extLst>
              </p:cNvPr>
              <p:cNvSpPr/>
              <p:nvPr/>
            </p:nvSpPr>
            <p:spPr>
              <a:xfrm>
                <a:off x="31407026"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090" name="Freeform 2089">
                <a:extLst>
                  <a:ext uri="{FF2B5EF4-FFF2-40B4-BE49-F238E27FC236}">
                    <a16:creationId xmlns:a16="http://schemas.microsoft.com/office/drawing/2014/main" id="{286CCDEA-1047-E2C0-CA42-29ADBEA1B075}"/>
                  </a:ext>
                </a:extLst>
              </p:cNvPr>
              <p:cNvSpPr/>
              <p:nvPr/>
            </p:nvSpPr>
            <p:spPr>
              <a:xfrm>
                <a:off x="31439488"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2091" name="Freeform 2090">
                <a:extLst>
                  <a:ext uri="{FF2B5EF4-FFF2-40B4-BE49-F238E27FC236}">
                    <a16:creationId xmlns:a16="http://schemas.microsoft.com/office/drawing/2014/main" id="{2139982C-852C-B56B-6BD6-6D20D71268F1}"/>
                  </a:ext>
                </a:extLst>
              </p:cNvPr>
              <p:cNvSpPr/>
              <p:nvPr/>
            </p:nvSpPr>
            <p:spPr>
              <a:xfrm>
                <a:off x="31471951"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092" name="Freeform 2091">
                <a:extLst>
                  <a:ext uri="{FF2B5EF4-FFF2-40B4-BE49-F238E27FC236}">
                    <a16:creationId xmlns:a16="http://schemas.microsoft.com/office/drawing/2014/main" id="{6981397E-8F53-99AA-74AC-E71CDDF01F3F}"/>
                  </a:ext>
                </a:extLst>
              </p:cNvPr>
              <p:cNvSpPr/>
              <p:nvPr/>
            </p:nvSpPr>
            <p:spPr>
              <a:xfrm>
                <a:off x="3150441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2093" name="Freeform 2092">
                <a:extLst>
                  <a:ext uri="{FF2B5EF4-FFF2-40B4-BE49-F238E27FC236}">
                    <a16:creationId xmlns:a16="http://schemas.microsoft.com/office/drawing/2014/main" id="{F7F5DF8C-B221-1EC3-499B-9E008E98B0B6}"/>
                  </a:ext>
                </a:extLst>
              </p:cNvPr>
              <p:cNvSpPr/>
              <p:nvPr/>
            </p:nvSpPr>
            <p:spPr>
              <a:xfrm>
                <a:off x="31536876"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24" cap="flat">
                <a:noFill/>
                <a:prstDash val="solid"/>
                <a:round/>
              </a:ln>
            </p:spPr>
            <p:txBody>
              <a:bodyPr rtlCol="0" anchor="ctr"/>
              <a:lstStyle/>
              <a:p>
                <a:endParaRPr lang="en-US" sz="2400"/>
              </a:p>
            </p:txBody>
          </p:sp>
          <p:sp>
            <p:nvSpPr>
              <p:cNvPr id="2094" name="Freeform 2093">
                <a:extLst>
                  <a:ext uri="{FF2B5EF4-FFF2-40B4-BE49-F238E27FC236}">
                    <a16:creationId xmlns:a16="http://schemas.microsoft.com/office/drawing/2014/main" id="{ABC452CE-DA41-3C99-51FC-A21FD4F06AFE}"/>
                  </a:ext>
                </a:extLst>
              </p:cNvPr>
              <p:cNvSpPr/>
              <p:nvPr/>
            </p:nvSpPr>
            <p:spPr>
              <a:xfrm>
                <a:off x="3156933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2095" name="Freeform 2094">
                <a:extLst>
                  <a:ext uri="{FF2B5EF4-FFF2-40B4-BE49-F238E27FC236}">
                    <a16:creationId xmlns:a16="http://schemas.microsoft.com/office/drawing/2014/main" id="{A37CD2A3-E896-4443-5220-CE0A8A38B473}"/>
                  </a:ext>
                </a:extLst>
              </p:cNvPr>
              <p:cNvSpPr/>
              <p:nvPr/>
            </p:nvSpPr>
            <p:spPr>
              <a:xfrm>
                <a:off x="31601801"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24" cap="flat">
                <a:noFill/>
                <a:prstDash val="solid"/>
                <a:round/>
              </a:ln>
            </p:spPr>
            <p:txBody>
              <a:bodyPr rtlCol="0" anchor="ctr"/>
              <a:lstStyle/>
              <a:p>
                <a:endParaRPr lang="en-US" sz="2400"/>
              </a:p>
            </p:txBody>
          </p:sp>
          <p:sp>
            <p:nvSpPr>
              <p:cNvPr id="2096" name="Freeform 2095">
                <a:extLst>
                  <a:ext uri="{FF2B5EF4-FFF2-40B4-BE49-F238E27FC236}">
                    <a16:creationId xmlns:a16="http://schemas.microsoft.com/office/drawing/2014/main" id="{70872366-27E5-528F-94F3-F8EEBD7EA32C}"/>
                  </a:ext>
                </a:extLst>
              </p:cNvPr>
              <p:cNvSpPr/>
              <p:nvPr/>
            </p:nvSpPr>
            <p:spPr>
              <a:xfrm>
                <a:off x="3163426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097" name="Freeform 2096">
                <a:extLst>
                  <a:ext uri="{FF2B5EF4-FFF2-40B4-BE49-F238E27FC236}">
                    <a16:creationId xmlns:a16="http://schemas.microsoft.com/office/drawing/2014/main" id="{EB536638-116D-1F2D-0654-7496018E13BF}"/>
                  </a:ext>
                </a:extLst>
              </p:cNvPr>
              <p:cNvSpPr/>
              <p:nvPr/>
            </p:nvSpPr>
            <p:spPr>
              <a:xfrm>
                <a:off x="3166672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2098" name="Freeform 2097">
                <a:extLst>
                  <a:ext uri="{FF2B5EF4-FFF2-40B4-BE49-F238E27FC236}">
                    <a16:creationId xmlns:a16="http://schemas.microsoft.com/office/drawing/2014/main" id="{DCC738A2-5E99-29DD-9ECF-487EA5055DF5}"/>
                  </a:ext>
                </a:extLst>
              </p:cNvPr>
              <p:cNvSpPr/>
              <p:nvPr/>
            </p:nvSpPr>
            <p:spPr>
              <a:xfrm>
                <a:off x="3169918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2099" name="Freeform 2098">
                <a:extLst>
                  <a:ext uri="{FF2B5EF4-FFF2-40B4-BE49-F238E27FC236}">
                    <a16:creationId xmlns:a16="http://schemas.microsoft.com/office/drawing/2014/main" id="{AAED2A70-7BDD-4878-E47E-C4041B675A99}"/>
                  </a:ext>
                </a:extLst>
              </p:cNvPr>
              <p:cNvSpPr/>
              <p:nvPr/>
            </p:nvSpPr>
            <p:spPr>
              <a:xfrm>
                <a:off x="3173165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2100" name="Freeform 2099">
                <a:extLst>
                  <a:ext uri="{FF2B5EF4-FFF2-40B4-BE49-F238E27FC236}">
                    <a16:creationId xmlns:a16="http://schemas.microsoft.com/office/drawing/2014/main" id="{8FD33961-A254-65D7-A3F4-059BDC2CD33C}"/>
                  </a:ext>
                </a:extLst>
              </p:cNvPr>
              <p:cNvSpPr/>
              <p:nvPr/>
            </p:nvSpPr>
            <p:spPr>
              <a:xfrm>
                <a:off x="3176411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101" name="Freeform 2100">
                <a:extLst>
                  <a:ext uri="{FF2B5EF4-FFF2-40B4-BE49-F238E27FC236}">
                    <a16:creationId xmlns:a16="http://schemas.microsoft.com/office/drawing/2014/main" id="{97BFAB6C-D61C-E6D7-7772-54C4937DA6B1}"/>
                  </a:ext>
                </a:extLst>
              </p:cNvPr>
              <p:cNvSpPr/>
              <p:nvPr/>
            </p:nvSpPr>
            <p:spPr>
              <a:xfrm>
                <a:off x="3179657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2102" name="Freeform 2101">
                <a:extLst>
                  <a:ext uri="{FF2B5EF4-FFF2-40B4-BE49-F238E27FC236}">
                    <a16:creationId xmlns:a16="http://schemas.microsoft.com/office/drawing/2014/main" id="{68727D3E-5621-5CEB-DE36-54CB94B76360}"/>
                  </a:ext>
                </a:extLst>
              </p:cNvPr>
              <p:cNvSpPr/>
              <p:nvPr/>
            </p:nvSpPr>
            <p:spPr>
              <a:xfrm>
                <a:off x="31829040" y="20010688"/>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2103" name="Freeform 2102">
                <a:extLst>
                  <a:ext uri="{FF2B5EF4-FFF2-40B4-BE49-F238E27FC236}">
                    <a16:creationId xmlns:a16="http://schemas.microsoft.com/office/drawing/2014/main" id="{6CADAE96-C66A-EEAC-1935-FB5B815A2764}"/>
                  </a:ext>
                </a:extLst>
              </p:cNvPr>
              <p:cNvSpPr/>
              <p:nvPr/>
            </p:nvSpPr>
            <p:spPr>
              <a:xfrm>
                <a:off x="31861507" y="20010688"/>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2104" name="Freeform 2103">
                <a:extLst>
                  <a:ext uri="{FF2B5EF4-FFF2-40B4-BE49-F238E27FC236}">
                    <a16:creationId xmlns:a16="http://schemas.microsoft.com/office/drawing/2014/main" id="{1D66FD2E-7D82-98B4-2217-F1C693E8CE37}"/>
                  </a:ext>
                </a:extLst>
              </p:cNvPr>
              <p:cNvSpPr/>
              <p:nvPr/>
            </p:nvSpPr>
            <p:spPr>
              <a:xfrm>
                <a:off x="3092008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B1D4A"/>
              </a:solidFill>
              <a:ln w="9324" cap="flat">
                <a:noFill/>
                <a:prstDash val="solid"/>
                <a:round/>
              </a:ln>
            </p:spPr>
            <p:txBody>
              <a:bodyPr rtlCol="0" anchor="ctr"/>
              <a:lstStyle/>
              <a:p>
                <a:endParaRPr lang="en-US" sz="2400"/>
              </a:p>
            </p:txBody>
          </p:sp>
          <p:sp>
            <p:nvSpPr>
              <p:cNvPr id="2105" name="Freeform 2104">
                <a:extLst>
                  <a:ext uri="{FF2B5EF4-FFF2-40B4-BE49-F238E27FC236}">
                    <a16:creationId xmlns:a16="http://schemas.microsoft.com/office/drawing/2014/main" id="{C9ACBAFD-5750-56E5-BCA4-A34C40803922}"/>
                  </a:ext>
                </a:extLst>
              </p:cNvPr>
              <p:cNvSpPr/>
              <p:nvPr/>
            </p:nvSpPr>
            <p:spPr>
              <a:xfrm>
                <a:off x="3095254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106" name="Freeform 2105">
                <a:extLst>
                  <a:ext uri="{FF2B5EF4-FFF2-40B4-BE49-F238E27FC236}">
                    <a16:creationId xmlns:a16="http://schemas.microsoft.com/office/drawing/2014/main" id="{490C8B67-D5F5-D54F-90A4-5590DEA685AA}"/>
                  </a:ext>
                </a:extLst>
              </p:cNvPr>
              <p:cNvSpPr/>
              <p:nvPr/>
            </p:nvSpPr>
            <p:spPr>
              <a:xfrm>
                <a:off x="3098501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24" cap="flat">
                <a:noFill/>
                <a:prstDash val="solid"/>
                <a:round/>
              </a:ln>
            </p:spPr>
            <p:txBody>
              <a:bodyPr rtlCol="0" anchor="ctr"/>
              <a:lstStyle/>
              <a:p>
                <a:endParaRPr lang="en-US" sz="2400"/>
              </a:p>
            </p:txBody>
          </p:sp>
          <p:sp>
            <p:nvSpPr>
              <p:cNvPr id="2107" name="Freeform 2106">
                <a:extLst>
                  <a:ext uri="{FF2B5EF4-FFF2-40B4-BE49-F238E27FC236}">
                    <a16:creationId xmlns:a16="http://schemas.microsoft.com/office/drawing/2014/main" id="{493FDE42-6845-E463-3E96-026892C3112C}"/>
                  </a:ext>
                </a:extLst>
              </p:cNvPr>
              <p:cNvSpPr/>
              <p:nvPr/>
            </p:nvSpPr>
            <p:spPr>
              <a:xfrm>
                <a:off x="31017475"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2108" name="Freeform 2107">
                <a:extLst>
                  <a:ext uri="{FF2B5EF4-FFF2-40B4-BE49-F238E27FC236}">
                    <a16:creationId xmlns:a16="http://schemas.microsoft.com/office/drawing/2014/main" id="{5B18C3B3-4851-AB1F-9C38-AD9207CA647C}"/>
                  </a:ext>
                </a:extLst>
              </p:cNvPr>
              <p:cNvSpPr/>
              <p:nvPr/>
            </p:nvSpPr>
            <p:spPr>
              <a:xfrm>
                <a:off x="3104993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2109" name="Freeform 2108">
                <a:extLst>
                  <a:ext uri="{FF2B5EF4-FFF2-40B4-BE49-F238E27FC236}">
                    <a16:creationId xmlns:a16="http://schemas.microsoft.com/office/drawing/2014/main" id="{54717CC3-9B27-3151-2DB5-25C5AA4E5458}"/>
                  </a:ext>
                </a:extLst>
              </p:cNvPr>
              <p:cNvSpPr/>
              <p:nvPr/>
            </p:nvSpPr>
            <p:spPr>
              <a:xfrm>
                <a:off x="31082400"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2110" name="Freeform 2109">
                <a:extLst>
                  <a:ext uri="{FF2B5EF4-FFF2-40B4-BE49-F238E27FC236}">
                    <a16:creationId xmlns:a16="http://schemas.microsoft.com/office/drawing/2014/main" id="{FDA2D558-EB95-602B-8229-8E5FF125A498}"/>
                  </a:ext>
                </a:extLst>
              </p:cNvPr>
              <p:cNvSpPr/>
              <p:nvPr/>
            </p:nvSpPr>
            <p:spPr>
              <a:xfrm>
                <a:off x="3111486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2111" name="Freeform 2110">
                <a:extLst>
                  <a:ext uri="{FF2B5EF4-FFF2-40B4-BE49-F238E27FC236}">
                    <a16:creationId xmlns:a16="http://schemas.microsoft.com/office/drawing/2014/main" id="{03DC4A36-6F79-CB32-95BB-39974B6C6873}"/>
                  </a:ext>
                </a:extLst>
              </p:cNvPr>
              <p:cNvSpPr/>
              <p:nvPr/>
            </p:nvSpPr>
            <p:spPr>
              <a:xfrm>
                <a:off x="31147325"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2112" name="Freeform 2111">
                <a:extLst>
                  <a:ext uri="{FF2B5EF4-FFF2-40B4-BE49-F238E27FC236}">
                    <a16:creationId xmlns:a16="http://schemas.microsoft.com/office/drawing/2014/main" id="{0C84E0DE-CE30-1732-1569-004D42B331AF}"/>
                  </a:ext>
                </a:extLst>
              </p:cNvPr>
              <p:cNvSpPr/>
              <p:nvPr/>
            </p:nvSpPr>
            <p:spPr>
              <a:xfrm>
                <a:off x="31179788"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2113" name="Freeform 2112">
                <a:extLst>
                  <a:ext uri="{FF2B5EF4-FFF2-40B4-BE49-F238E27FC236}">
                    <a16:creationId xmlns:a16="http://schemas.microsoft.com/office/drawing/2014/main" id="{3848C888-C2AD-3AFD-73F1-5ADD53288CB7}"/>
                  </a:ext>
                </a:extLst>
              </p:cNvPr>
              <p:cNvSpPr/>
              <p:nvPr/>
            </p:nvSpPr>
            <p:spPr>
              <a:xfrm>
                <a:off x="31212250"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114" name="Freeform 2113">
                <a:extLst>
                  <a:ext uri="{FF2B5EF4-FFF2-40B4-BE49-F238E27FC236}">
                    <a16:creationId xmlns:a16="http://schemas.microsoft.com/office/drawing/2014/main" id="{EAED14EA-8D82-91C0-BDC2-71CDFD2CBBD3}"/>
                  </a:ext>
                </a:extLst>
              </p:cNvPr>
              <p:cNvSpPr/>
              <p:nvPr/>
            </p:nvSpPr>
            <p:spPr>
              <a:xfrm>
                <a:off x="31244713"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115" name="Freeform 2114">
                <a:extLst>
                  <a:ext uri="{FF2B5EF4-FFF2-40B4-BE49-F238E27FC236}">
                    <a16:creationId xmlns:a16="http://schemas.microsoft.com/office/drawing/2014/main" id="{87CDC324-4F34-B7F3-52B7-E2FC65D3559E}"/>
                  </a:ext>
                </a:extLst>
              </p:cNvPr>
              <p:cNvSpPr/>
              <p:nvPr/>
            </p:nvSpPr>
            <p:spPr>
              <a:xfrm>
                <a:off x="31277175"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116" name="Freeform 2115">
                <a:extLst>
                  <a:ext uri="{FF2B5EF4-FFF2-40B4-BE49-F238E27FC236}">
                    <a16:creationId xmlns:a16="http://schemas.microsoft.com/office/drawing/2014/main" id="{C82E1EA2-F9EC-1CEE-F020-CC57F3CE2EBD}"/>
                  </a:ext>
                </a:extLst>
              </p:cNvPr>
              <p:cNvSpPr/>
              <p:nvPr/>
            </p:nvSpPr>
            <p:spPr>
              <a:xfrm>
                <a:off x="31309638"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2117" name="Freeform 2116">
                <a:extLst>
                  <a:ext uri="{FF2B5EF4-FFF2-40B4-BE49-F238E27FC236}">
                    <a16:creationId xmlns:a16="http://schemas.microsoft.com/office/drawing/2014/main" id="{6CCD6FE7-814B-17A4-75FA-E2DDE95C118F}"/>
                  </a:ext>
                </a:extLst>
              </p:cNvPr>
              <p:cNvSpPr/>
              <p:nvPr/>
            </p:nvSpPr>
            <p:spPr>
              <a:xfrm>
                <a:off x="31342101"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2118" name="Freeform 2117">
                <a:extLst>
                  <a:ext uri="{FF2B5EF4-FFF2-40B4-BE49-F238E27FC236}">
                    <a16:creationId xmlns:a16="http://schemas.microsoft.com/office/drawing/2014/main" id="{1ABD3D33-5058-E878-365B-C6D5979879E3}"/>
                  </a:ext>
                </a:extLst>
              </p:cNvPr>
              <p:cNvSpPr/>
              <p:nvPr/>
            </p:nvSpPr>
            <p:spPr>
              <a:xfrm>
                <a:off x="31374563"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2119" name="Freeform 2118">
                <a:extLst>
                  <a:ext uri="{FF2B5EF4-FFF2-40B4-BE49-F238E27FC236}">
                    <a16:creationId xmlns:a16="http://schemas.microsoft.com/office/drawing/2014/main" id="{F702D842-7DC9-30C1-94ED-E0DF6A603BFB}"/>
                  </a:ext>
                </a:extLst>
              </p:cNvPr>
              <p:cNvSpPr/>
              <p:nvPr/>
            </p:nvSpPr>
            <p:spPr>
              <a:xfrm>
                <a:off x="31407026"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2120" name="Freeform 2119">
                <a:extLst>
                  <a:ext uri="{FF2B5EF4-FFF2-40B4-BE49-F238E27FC236}">
                    <a16:creationId xmlns:a16="http://schemas.microsoft.com/office/drawing/2014/main" id="{BF4FA426-A4CE-D35E-6706-97E3F4BE587C}"/>
                  </a:ext>
                </a:extLst>
              </p:cNvPr>
              <p:cNvSpPr/>
              <p:nvPr/>
            </p:nvSpPr>
            <p:spPr>
              <a:xfrm>
                <a:off x="31439488"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2121" name="Freeform 2120">
                <a:extLst>
                  <a:ext uri="{FF2B5EF4-FFF2-40B4-BE49-F238E27FC236}">
                    <a16:creationId xmlns:a16="http://schemas.microsoft.com/office/drawing/2014/main" id="{B7064EB8-ED43-E5B4-2E54-B5D2B63C1293}"/>
                  </a:ext>
                </a:extLst>
              </p:cNvPr>
              <p:cNvSpPr/>
              <p:nvPr/>
            </p:nvSpPr>
            <p:spPr>
              <a:xfrm>
                <a:off x="31471951"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122" name="Freeform 2121">
                <a:extLst>
                  <a:ext uri="{FF2B5EF4-FFF2-40B4-BE49-F238E27FC236}">
                    <a16:creationId xmlns:a16="http://schemas.microsoft.com/office/drawing/2014/main" id="{83FB54BE-D6D7-8926-582B-3456DA4D3E54}"/>
                  </a:ext>
                </a:extLst>
              </p:cNvPr>
              <p:cNvSpPr/>
              <p:nvPr/>
            </p:nvSpPr>
            <p:spPr>
              <a:xfrm>
                <a:off x="3150441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123" name="Freeform 2122">
                <a:extLst>
                  <a:ext uri="{FF2B5EF4-FFF2-40B4-BE49-F238E27FC236}">
                    <a16:creationId xmlns:a16="http://schemas.microsoft.com/office/drawing/2014/main" id="{8BD9EC28-D508-01A4-25E2-53C8C8667719}"/>
                  </a:ext>
                </a:extLst>
              </p:cNvPr>
              <p:cNvSpPr/>
              <p:nvPr/>
            </p:nvSpPr>
            <p:spPr>
              <a:xfrm>
                <a:off x="31536876"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24" cap="flat">
                <a:noFill/>
                <a:prstDash val="solid"/>
                <a:round/>
              </a:ln>
            </p:spPr>
            <p:txBody>
              <a:bodyPr rtlCol="0" anchor="ctr"/>
              <a:lstStyle/>
              <a:p>
                <a:endParaRPr lang="en-US" sz="2400"/>
              </a:p>
            </p:txBody>
          </p:sp>
          <p:sp>
            <p:nvSpPr>
              <p:cNvPr id="2124" name="Freeform 2123">
                <a:extLst>
                  <a:ext uri="{FF2B5EF4-FFF2-40B4-BE49-F238E27FC236}">
                    <a16:creationId xmlns:a16="http://schemas.microsoft.com/office/drawing/2014/main" id="{9A87123A-B26C-FD4C-EF75-02359308B2C9}"/>
                  </a:ext>
                </a:extLst>
              </p:cNvPr>
              <p:cNvSpPr/>
              <p:nvPr/>
            </p:nvSpPr>
            <p:spPr>
              <a:xfrm>
                <a:off x="3156933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125" name="Freeform 2124">
                <a:extLst>
                  <a:ext uri="{FF2B5EF4-FFF2-40B4-BE49-F238E27FC236}">
                    <a16:creationId xmlns:a16="http://schemas.microsoft.com/office/drawing/2014/main" id="{60AA1347-F764-7837-8A3D-88552B3EE2A5}"/>
                  </a:ext>
                </a:extLst>
              </p:cNvPr>
              <p:cNvSpPr/>
              <p:nvPr/>
            </p:nvSpPr>
            <p:spPr>
              <a:xfrm>
                <a:off x="31601801"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2126" name="Freeform 2125">
                <a:extLst>
                  <a:ext uri="{FF2B5EF4-FFF2-40B4-BE49-F238E27FC236}">
                    <a16:creationId xmlns:a16="http://schemas.microsoft.com/office/drawing/2014/main" id="{3DB04B18-388E-A994-42B6-E055FBA8140B}"/>
                  </a:ext>
                </a:extLst>
              </p:cNvPr>
              <p:cNvSpPr/>
              <p:nvPr/>
            </p:nvSpPr>
            <p:spPr>
              <a:xfrm>
                <a:off x="3163426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2127" name="Freeform 2126">
                <a:extLst>
                  <a:ext uri="{FF2B5EF4-FFF2-40B4-BE49-F238E27FC236}">
                    <a16:creationId xmlns:a16="http://schemas.microsoft.com/office/drawing/2014/main" id="{61A4CF07-16E9-10D8-B770-4577BE98F326}"/>
                  </a:ext>
                </a:extLst>
              </p:cNvPr>
              <p:cNvSpPr/>
              <p:nvPr/>
            </p:nvSpPr>
            <p:spPr>
              <a:xfrm>
                <a:off x="3166672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24" cap="flat">
                <a:noFill/>
                <a:prstDash val="solid"/>
                <a:round/>
              </a:ln>
            </p:spPr>
            <p:txBody>
              <a:bodyPr rtlCol="0" anchor="ctr"/>
              <a:lstStyle/>
              <a:p>
                <a:endParaRPr lang="en-US" sz="2400"/>
              </a:p>
            </p:txBody>
          </p:sp>
          <p:sp>
            <p:nvSpPr>
              <p:cNvPr id="2128" name="Freeform 2127">
                <a:extLst>
                  <a:ext uri="{FF2B5EF4-FFF2-40B4-BE49-F238E27FC236}">
                    <a16:creationId xmlns:a16="http://schemas.microsoft.com/office/drawing/2014/main" id="{D60E0D15-9C66-5C58-F030-0D50534A0D55}"/>
                  </a:ext>
                </a:extLst>
              </p:cNvPr>
              <p:cNvSpPr/>
              <p:nvPr/>
            </p:nvSpPr>
            <p:spPr>
              <a:xfrm>
                <a:off x="3169918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2129" name="Freeform 2128">
                <a:extLst>
                  <a:ext uri="{FF2B5EF4-FFF2-40B4-BE49-F238E27FC236}">
                    <a16:creationId xmlns:a16="http://schemas.microsoft.com/office/drawing/2014/main" id="{895A084C-9E50-D9B2-106A-3F0F90146A74}"/>
                  </a:ext>
                </a:extLst>
              </p:cNvPr>
              <p:cNvSpPr/>
              <p:nvPr/>
            </p:nvSpPr>
            <p:spPr>
              <a:xfrm>
                <a:off x="3173165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130" name="Freeform 2129">
                <a:extLst>
                  <a:ext uri="{FF2B5EF4-FFF2-40B4-BE49-F238E27FC236}">
                    <a16:creationId xmlns:a16="http://schemas.microsoft.com/office/drawing/2014/main" id="{2B8E52F8-C7A4-4BAB-5882-4F34FCC28F21}"/>
                  </a:ext>
                </a:extLst>
              </p:cNvPr>
              <p:cNvSpPr/>
              <p:nvPr/>
            </p:nvSpPr>
            <p:spPr>
              <a:xfrm>
                <a:off x="3176411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2131" name="Freeform 2130">
                <a:extLst>
                  <a:ext uri="{FF2B5EF4-FFF2-40B4-BE49-F238E27FC236}">
                    <a16:creationId xmlns:a16="http://schemas.microsoft.com/office/drawing/2014/main" id="{43F3227C-BDD0-D808-11D0-7BD5B7E51974}"/>
                  </a:ext>
                </a:extLst>
              </p:cNvPr>
              <p:cNvSpPr/>
              <p:nvPr/>
            </p:nvSpPr>
            <p:spPr>
              <a:xfrm>
                <a:off x="3179657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2132" name="Freeform 2131">
                <a:extLst>
                  <a:ext uri="{FF2B5EF4-FFF2-40B4-BE49-F238E27FC236}">
                    <a16:creationId xmlns:a16="http://schemas.microsoft.com/office/drawing/2014/main" id="{453F57AC-5403-0254-42C5-8ACB193C6653}"/>
                  </a:ext>
                </a:extLst>
              </p:cNvPr>
              <p:cNvSpPr/>
              <p:nvPr/>
            </p:nvSpPr>
            <p:spPr>
              <a:xfrm>
                <a:off x="31829040" y="20043336"/>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2133" name="Freeform 2132">
                <a:extLst>
                  <a:ext uri="{FF2B5EF4-FFF2-40B4-BE49-F238E27FC236}">
                    <a16:creationId xmlns:a16="http://schemas.microsoft.com/office/drawing/2014/main" id="{84C3B334-D340-A5B6-E97D-9456E77E0A59}"/>
                  </a:ext>
                </a:extLst>
              </p:cNvPr>
              <p:cNvSpPr/>
              <p:nvPr/>
            </p:nvSpPr>
            <p:spPr>
              <a:xfrm>
                <a:off x="31861507" y="20043336"/>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2134" name="Freeform 2133">
                <a:extLst>
                  <a:ext uri="{FF2B5EF4-FFF2-40B4-BE49-F238E27FC236}">
                    <a16:creationId xmlns:a16="http://schemas.microsoft.com/office/drawing/2014/main" id="{6C1D0006-9346-E1E3-799D-4400C1252AA7}"/>
                  </a:ext>
                </a:extLst>
              </p:cNvPr>
              <p:cNvSpPr/>
              <p:nvPr/>
            </p:nvSpPr>
            <p:spPr>
              <a:xfrm>
                <a:off x="3092008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135" name="Freeform 2134">
                <a:extLst>
                  <a:ext uri="{FF2B5EF4-FFF2-40B4-BE49-F238E27FC236}">
                    <a16:creationId xmlns:a16="http://schemas.microsoft.com/office/drawing/2014/main" id="{ED9BE5CF-0EC2-17D2-B6D2-7B70687DC00D}"/>
                  </a:ext>
                </a:extLst>
              </p:cNvPr>
              <p:cNvSpPr/>
              <p:nvPr/>
            </p:nvSpPr>
            <p:spPr>
              <a:xfrm>
                <a:off x="3095254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B1D4A"/>
              </a:solidFill>
              <a:ln w="9324" cap="flat">
                <a:noFill/>
                <a:prstDash val="solid"/>
                <a:round/>
              </a:ln>
            </p:spPr>
            <p:txBody>
              <a:bodyPr rtlCol="0" anchor="ctr"/>
              <a:lstStyle/>
              <a:p>
                <a:endParaRPr lang="en-US" sz="2400"/>
              </a:p>
            </p:txBody>
          </p:sp>
          <p:sp>
            <p:nvSpPr>
              <p:cNvPr id="2136" name="Freeform 2135">
                <a:extLst>
                  <a:ext uri="{FF2B5EF4-FFF2-40B4-BE49-F238E27FC236}">
                    <a16:creationId xmlns:a16="http://schemas.microsoft.com/office/drawing/2014/main" id="{8ABF2F28-3FF3-A026-BC8A-CC01A17E3D69}"/>
                  </a:ext>
                </a:extLst>
              </p:cNvPr>
              <p:cNvSpPr/>
              <p:nvPr/>
            </p:nvSpPr>
            <p:spPr>
              <a:xfrm>
                <a:off x="3098501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137" name="Freeform 2136">
                <a:extLst>
                  <a:ext uri="{FF2B5EF4-FFF2-40B4-BE49-F238E27FC236}">
                    <a16:creationId xmlns:a16="http://schemas.microsoft.com/office/drawing/2014/main" id="{FF0771E9-B725-BCA1-EA0E-8C5FA9ED6BC5}"/>
                  </a:ext>
                </a:extLst>
              </p:cNvPr>
              <p:cNvSpPr/>
              <p:nvPr/>
            </p:nvSpPr>
            <p:spPr>
              <a:xfrm>
                <a:off x="31017475"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24" cap="flat">
                <a:noFill/>
                <a:prstDash val="solid"/>
                <a:round/>
              </a:ln>
            </p:spPr>
            <p:txBody>
              <a:bodyPr rtlCol="0" anchor="ctr"/>
              <a:lstStyle/>
              <a:p>
                <a:endParaRPr lang="en-US" sz="2400"/>
              </a:p>
            </p:txBody>
          </p:sp>
          <p:sp>
            <p:nvSpPr>
              <p:cNvPr id="2138" name="Freeform 2137">
                <a:extLst>
                  <a:ext uri="{FF2B5EF4-FFF2-40B4-BE49-F238E27FC236}">
                    <a16:creationId xmlns:a16="http://schemas.microsoft.com/office/drawing/2014/main" id="{EF33DB96-DB3E-C440-8F7F-026465B88EDD}"/>
                  </a:ext>
                </a:extLst>
              </p:cNvPr>
              <p:cNvSpPr/>
              <p:nvPr/>
            </p:nvSpPr>
            <p:spPr>
              <a:xfrm>
                <a:off x="3104993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24" cap="flat">
                <a:noFill/>
                <a:prstDash val="solid"/>
                <a:round/>
              </a:ln>
            </p:spPr>
            <p:txBody>
              <a:bodyPr rtlCol="0" anchor="ctr"/>
              <a:lstStyle/>
              <a:p>
                <a:endParaRPr lang="en-US" sz="2400"/>
              </a:p>
            </p:txBody>
          </p:sp>
          <p:sp>
            <p:nvSpPr>
              <p:cNvPr id="2139" name="Freeform 2138">
                <a:extLst>
                  <a:ext uri="{FF2B5EF4-FFF2-40B4-BE49-F238E27FC236}">
                    <a16:creationId xmlns:a16="http://schemas.microsoft.com/office/drawing/2014/main" id="{A2DEEC4D-D20E-99F2-51F2-90A13F9AB3BE}"/>
                  </a:ext>
                </a:extLst>
              </p:cNvPr>
              <p:cNvSpPr/>
              <p:nvPr/>
            </p:nvSpPr>
            <p:spPr>
              <a:xfrm>
                <a:off x="31082400"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2140" name="Freeform 2139">
                <a:extLst>
                  <a:ext uri="{FF2B5EF4-FFF2-40B4-BE49-F238E27FC236}">
                    <a16:creationId xmlns:a16="http://schemas.microsoft.com/office/drawing/2014/main" id="{0DDAAFF7-C9FC-12BB-0A0D-E3BF5CA9925A}"/>
                  </a:ext>
                </a:extLst>
              </p:cNvPr>
              <p:cNvSpPr/>
              <p:nvPr/>
            </p:nvSpPr>
            <p:spPr>
              <a:xfrm>
                <a:off x="3111486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2141" name="Freeform 2140">
                <a:extLst>
                  <a:ext uri="{FF2B5EF4-FFF2-40B4-BE49-F238E27FC236}">
                    <a16:creationId xmlns:a16="http://schemas.microsoft.com/office/drawing/2014/main" id="{2B3EBABD-FA44-3155-0A26-BE46C2E8BC73}"/>
                  </a:ext>
                </a:extLst>
              </p:cNvPr>
              <p:cNvSpPr/>
              <p:nvPr/>
            </p:nvSpPr>
            <p:spPr>
              <a:xfrm>
                <a:off x="31147325"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142" name="Freeform 2141">
                <a:extLst>
                  <a:ext uri="{FF2B5EF4-FFF2-40B4-BE49-F238E27FC236}">
                    <a16:creationId xmlns:a16="http://schemas.microsoft.com/office/drawing/2014/main" id="{61591A88-3F6B-A311-6F5B-71C30451DE00}"/>
                  </a:ext>
                </a:extLst>
              </p:cNvPr>
              <p:cNvSpPr/>
              <p:nvPr/>
            </p:nvSpPr>
            <p:spPr>
              <a:xfrm>
                <a:off x="31179788"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2143" name="Freeform 2142">
                <a:extLst>
                  <a:ext uri="{FF2B5EF4-FFF2-40B4-BE49-F238E27FC236}">
                    <a16:creationId xmlns:a16="http://schemas.microsoft.com/office/drawing/2014/main" id="{BE1EA6C2-F9F4-02D7-538C-B8F543F3A98C}"/>
                  </a:ext>
                </a:extLst>
              </p:cNvPr>
              <p:cNvSpPr/>
              <p:nvPr/>
            </p:nvSpPr>
            <p:spPr>
              <a:xfrm>
                <a:off x="31212250"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24" cap="flat">
                <a:noFill/>
                <a:prstDash val="solid"/>
                <a:round/>
              </a:ln>
            </p:spPr>
            <p:txBody>
              <a:bodyPr rtlCol="0" anchor="ctr"/>
              <a:lstStyle/>
              <a:p>
                <a:endParaRPr lang="en-US" sz="2400"/>
              </a:p>
            </p:txBody>
          </p:sp>
          <p:sp>
            <p:nvSpPr>
              <p:cNvPr id="2144" name="Freeform 2143">
                <a:extLst>
                  <a:ext uri="{FF2B5EF4-FFF2-40B4-BE49-F238E27FC236}">
                    <a16:creationId xmlns:a16="http://schemas.microsoft.com/office/drawing/2014/main" id="{05380C32-54AD-D52C-ECEF-4E35648082D5}"/>
                  </a:ext>
                </a:extLst>
              </p:cNvPr>
              <p:cNvSpPr/>
              <p:nvPr/>
            </p:nvSpPr>
            <p:spPr>
              <a:xfrm>
                <a:off x="31244713"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145" name="Freeform 2144">
                <a:extLst>
                  <a:ext uri="{FF2B5EF4-FFF2-40B4-BE49-F238E27FC236}">
                    <a16:creationId xmlns:a16="http://schemas.microsoft.com/office/drawing/2014/main" id="{B5F70318-05F4-D279-803D-9E3A28AC94C9}"/>
                  </a:ext>
                </a:extLst>
              </p:cNvPr>
              <p:cNvSpPr/>
              <p:nvPr/>
            </p:nvSpPr>
            <p:spPr>
              <a:xfrm>
                <a:off x="31277175"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146" name="Freeform 2145">
                <a:extLst>
                  <a:ext uri="{FF2B5EF4-FFF2-40B4-BE49-F238E27FC236}">
                    <a16:creationId xmlns:a16="http://schemas.microsoft.com/office/drawing/2014/main" id="{A073FB7F-05D5-50F5-1EAD-5E24860A4542}"/>
                  </a:ext>
                </a:extLst>
              </p:cNvPr>
              <p:cNvSpPr/>
              <p:nvPr/>
            </p:nvSpPr>
            <p:spPr>
              <a:xfrm>
                <a:off x="31309638"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2147" name="Freeform 2146">
                <a:extLst>
                  <a:ext uri="{FF2B5EF4-FFF2-40B4-BE49-F238E27FC236}">
                    <a16:creationId xmlns:a16="http://schemas.microsoft.com/office/drawing/2014/main" id="{BCEC3DF7-61D1-B6C5-B0B1-D143986B152E}"/>
                  </a:ext>
                </a:extLst>
              </p:cNvPr>
              <p:cNvSpPr/>
              <p:nvPr/>
            </p:nvSpPr>
            <p:spPr>
              <a:xfrm>
                <a:off x="31342101"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2148" name="Freeform 2147">
                <a:extLst>
                  <a:ext uri="{FF2B5EF4-FFF2-40B4-BE49-F238E27FC236}">
                    <a16:creationId xmlns:a16="http://schemas.microsoft.com/office/drawing/2014/main" id="{EA7F3381-35EE-1410-1CD5-CC695F5CC297}"/>
                  </a:ext>
                </a:extLst>
              </p:cNvPr>
              <p:cNvSpPr/>
              <p:nvPr/>
            </p:nvSpPr>
            <p:spPr>
              <a:xfrm>
                <a:off x="31374563"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2149" name="Freeform 2148">
                <a:extLst>
                  <a:ext uri="{FF2B5EF4-FFF2-40B4-BE49-F238E27FC236}">
                    <a16:creationId xmlns:a16="http://schemas.microsoft.com/office/drawing/2014/main" id="{0A108801-83AF-0534-E543-5401C5AE7F39}"/>
                  </a:ext>
                </a:extLst>
              </p:cNvPr>
              <p:cNvSpPr/>
              <p:nvPr/>
            </p:nvSpPr>
            <p:spPr>
              <a:xfrm>
                <a:off x="31407026"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150" name="Freeform 2149">
                <a:extLst>
                  <a:ext uri="{FF2B5EF4-FFF2-40B4-BE49-F238E27FC236}">
                    <a16:creationId xmlns:a16="http://schemas.microsoft.com/office/drawing/2014/main" id="{C1257123-F68D-622A-BF81-448BAB188E0B}"/>
                  </a:ext>
                </a:extLst>
              </p:cNvPr>
              <p:cNvSpPr/>
              <p:nvPr/>
            </p:nvSpPr>
            <p:spPr>
              <a:xfrm>
                <a:off x="31439488"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2151" name="Freeform 2150">
                <a:extLst>
                  <a:ext uri="{FF2B5EF4-FFF2-40B4-BE49-F238E27FC236}">
                    <a16:creationId xmlns:a16="http://schemas.microsoft.com/office/drawing/2014/main" id="{B62152CB-A1A0-9A6D-EF35-92851E8D219B}"/>
                  </a:ext>
                </a:extLst>
              </p:cNvPr>
              <p:cNvSpPr/>
              <p:nvPr/>
            </p:nvSpPr>
            <p:spPr>
              <a:xfrm>
                <a:off x="31471951"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152" name="Freeform 2151">
                <a:extLst>
                  <a:ext uri="{FF2B5EF4-FFF2-40B4-BE49-F238E27FC236}">
                    <a16:creationId xmlns:a16="http://schemas.microsoft.com/office/drawing/2014/main" id="{0FE27536-8298-E5A4-A09F-F83A31D79645}"/>
                  </a:ext>
                </a:extLst>
              </p:cNvPr>
              <p:cNvSpPr/>
              <p:nvPr/>
            </p:nvSpPr>
            <p:spPr>
              <a:xfrm>
                <a:off x="3150441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153" name="Freeform 2152">
                <a:extLst>
                  <a:ext uri="{FF2B5EF4-FFF2-40B4-BE49-F238E27FC236}">
                    <a16:creationId xmlns:a16="http://schemas.microsoft.com/office/drawing/2014/main" id="{51532B21-836A-5AD9-9F6C-848E1140784B}"/>
                  </a:ext>
                </a:extLst>
              </p:cNvPr>
              <p:cNvSpPr/>
              <p:nvPr/>
            </p:nvSpPr>
            <p:spPr>
              <a:xfrm>
                <a:off x="31536876"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154" name="Freeform 2153">
                <a:extLst>
                  <a:ext uri="{FF2B5EF4-FFF2-40B4-BE49-F238E27FC236}">
                    <a16:creationId xmlns:a16="http://schemas.microsoft.com/office/drawing/2014/main" id="{AB7043EB-08D4-C19D-7615-11D77E011A0E}"/>
                  </a:ext>
                </a:extLst>
              </p:cNvPr>
              <p:cNvSpPr/>
              <p:nvPr/>
            </p:nvSpPr>
            <p:spPr>
              <a:xfrm>
                <a:off x="3156933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155" name="Freeform 2154">
                <a:extLst>
                  <a:ext uri="{FF2B5EF4-FFF2-40B4-BE49-F238E27FC236}">
                    <a16:creationId xmlns:a16="http://schemas.microsoft.com/office/drawing/2014/main" id="{7DD53BDA-8013-B618-151D-A4AB6FF414B6}"/>
                  </a:ext>
                </a:extLst>
              </p:cNvPr>
              <p:cNvSpPr/>
              <p:nvPr/>
            </p:nvSpPr>
            <p:spPr>
              <a:xfrm>
                <a:off x="31601801"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156" name="Freeform 2155">
                <a:extLst>
                  <a:ext uri="{FF2B5EF4-FFF2-40B4-BE49-F238E27FC236}">
                    <a16:creationId xmlns:a16="http://schemas.microsoft.com/office/drawing/2014/main" id="{9C31B3F9-B2FE-6D3F-6CBC-A5A7B50BBE20}"/>
                  </a:ext>
                </a:extLst>
              </p:cNvPr>
              <p:cNvSpPr/>
              <p:nvPr/>
            </p:nvSpPr>
            <p:spPr>
              <a:xfrm>
                <a:off x="3163426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157" name="Freeform 2156">
                <a:extLst>
                  <a:ext uri="{FF2B5EF4-FFF2-40B4-BE49-F238E27FC236}">
                    <a16:creationId xmlns:a16="http://schemas.microsoft.com/office/drawing/2014/main" id="{E12DAAD7-21DC-9E92-CCAF-FDC944722730}"/>
                  </a:ext>
                </a:extLst>
              </p:cNvPr>
              <p:cNvSpPr/>
              <p:nvPr/>
            </p:nvSpPr>
            <p:spPr>
              <a:xfrm>
                <a:off x="3166672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158" name="Freeform 2157">
                <a:extLst>
                  <a:ext uri="{FF2B5EF4-FFF2-40B4-BE49-F238E27FC236}">
                    <a16:creationId xmlns:a16="http://schemas.microsoft.com/office/drawing/2014/main" id="{524EE953-9E7B-7F71-2F60-DAB108EFDBD8}"/>
                  </a:ext>
                </a:extLst>
              </p:cNvPr>
              <p:cNvSpPr/>
              <p:nvPr/>
            </p:nvSpPr>
            <p:spPr>
              <a:xfrm>
                <a:off x="3169918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2159" name="Freeform 2158">
                <a:extLst>
                  <a:ext uri="{FF2B5EF4-FFF2-40B4-BE49-F238E27FC236}">
                    <a16:creationId xmlns:a16="http://schemas.microsoft.com/office/drawing/2014/main" id="{49C2D149-989A-69D0-F2F4-BD8082B7C1D5}"/>
                  </a:ext>
                </a:extLst>
              </p:cNvPr>
              <p:cNvSpPr/>
              <p:nvPr/>
            </p:nvSpPr>
            <p:spPr>
              <a:xfrm>
                <a:off x="3173165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2160" name="Freeform 2159">
                <a:extLst>
                  <a:ext uri="{FF2B5EF4-FFF2-40B4-BE49-F238E27FC236}">
                    <a16:creationId xmlns:a16="http://schemas.microsoft.com/office/drawing/2014/main" id="{6ECD38B9-4540-FC0D-806D-1B3371205840}"/>
                  </a:ext>
                </a:extLst>
              </p:cNvPr>
              <p:cNvSpPr/>
              <p:nvPr/>
            </p:nvSpPr>
            <p:spPr>
              <a:xfrm>
                <a:off x="3176411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2161" name="Freeform 2160">
                <a:extLst>
                  <a:ext uri="{FF2B5EF4-FFF2-40B4-BE49-F238E27FC236}">
                    <a16:creationId xmlns:a16="http://schemas.microsoft.com/office/drawing/2014/main" id="{34EB3C14-C304-FE6C-4A57-CE4FCD6CEC1C}"/>
                  </a:ext>
                </a:extLst>
              </p:cNvPr>
              <p:cNvSpPr/>
              <p:nvPr/>
            </p:nvSpPr>
            <p:spPr>
              <a:xfrm>
                <a:off x="3179657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2162" name="Freeform 2161">
                <a:extLst>
                  <a:ext uri="{FF2B5EF4-FFF2-40B4-BE49-F238E27FC236}">
                    <a16:creationId xmlns:a16="http://schemas.microsoft.com/office/drawing/2014/main" id="{F9B8C0E6-DE1E-A293-FCBF-10F00AA54CB9}"/>
                  </a:ext>
                </a:extLst>
              </p:cNvPr>
              <p:cNvSpPr/>
              <p:nvPr/>
            </p:nvSpPr>
            <p:spPr>
              <a:xfrm>
                <a:off x="31829040" y="20075983"/>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891E5B"/>
              </a:solidFill>
              <a:ln w="9324" cap="flat">
                <a:noFill/>
                <a:prstDash val="solid"/>
                <a:round/>
              </a:ln>
            </p:spPr>
            <p:txBody>
              <a:bodyPr rtlCol="0" anchor="ctr"/>
              <a:lstStyle/>
              <a:p>
                <a:endParaRPr lang="en-US" sz="2400"/>
              </a:p>
            </p:txBody>
          </p:sp>
          <p:sp>
            <p:nvSpPr>
              <p:cNvPr id="2163" name="Freeform 2162">
                <a:extLst>
                  <a:ext uri="{FF2B5EF4-FFF2-40B4-BE49-F238E27FC236}">
                    <a16:creationId xmlns:a16="http://schemas.microsoft.com/office/drawing/2014/main" id="{3C731875-644C-D200-4196-C9CC62E12EAA}"/>
                  </a:ext>
                </a:extLst>
              </p:cNvPr>
              <p:cNvSpPr/>
              <p:nvPr/>
            </p:nvSpPr>
            <p:spPr>
              <a:xfrm>
                <a:off x="31861507" y="20075983"/>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164" name="Freeform 2163">
                <a:extLst>
                  <a:ext uri="{FF2B5EF4-FFF2-40B4-BE49-F238E27FC236}">
                    <a16:creationId xmlns:a16="http://schemas.microsoft.com/office/drawing/2014/main" id="{D3519C0F-3002-5B2F-89B5-D80B3FEA3BB7}"/>
                  </a:ext>
                </a:extLst>
              </p:cNvPr>
              <p:cNvSpPr/>
              <p:nvPr/>
            </p:nvSpPr>
            <p:spPr>
              <a:xfrm>
                <a:off x="3092008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51C47"/>
              </a:solidFill>
              <a:ln w="9324" cap="flat">
                <a:noFill/>
                <a:prstDash val="solid"/>
                <a:round/>
              </a:ln>
            </p:spPr>
            <p:txBody>
              <a:bodyPr rtlCol="0" anchor="ctr"/>
              <a:lstStyle/>
              <a:p>
                <a:endParaRPr lang="en-US" sz="2400"/>
              </a:p>
            </p:txBody>
          </p:sp>
          <p:sp>
            <p:nvSpPr>
              <p:cNvPr id="2165" name="Freeform 2164">
                <a:extLst>
                  <a:ext uri="{FF2B5EF4-FFF2-40B4-BE49-F238E27FC236}">
                    <a16:creationId xmlns:a16="http://schemas.microsoft.com/office/drawing/2014/main" id="{A59393B3-25ED-6142-9CD8-6888F7190144}"/>
                  </a:ext>
                </a:extLst>
              </p:cNvPr>
              <p:cNvSpPr/>
              <p:nvPr/>
            </p:nvSpPr>
            <p:spPr>
              <a:xfrm>
                <a:off x="3095254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166" name="Freeform 2165">
                <a:extLst>
                  <a:ext uri="{FF2B5EF4-FFF2-40B4-BE49-F238E27FC236}">
                    <a16:creationId xmlns:a16="http://schemas.microsoft.com/office/drawing/2014/main" id="{46FCD260-A206-C937-3230-A941E1844E99}"/>
                  </a:ext>
                </a:extLst>
              </p:cNvPr>
              <p:cNvSpPr/>
              <p:nvPr/>
            </p:nvSpPr>
            <p:spPr>
              <a:xfrm>
                <a:off x="3098501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B1D4A"/>
              </a:solidFill>
              <a:ln w="9324" cap="flat">
                <a:noFill/>
                <a:prstDash val="solid"/>
                <a:round/>
              </a:ln>
            </p:spPr>
            <p:txBody>
              <a:bodyPr rtlCol="0" anchor="ctr"/>
              <a:lstStyle/>
              <a:p>
                <a:endParaRPr lang="en-US" sz="2400"/>
              </a:p>
            </p:txBody>
          </p:sp>
          <p:sp>
            <p:nvSpPr>
              <p:cNvPr id="2167" name="Freeform 2166">
                <a:extLst>
                  <a:ext uri="{FF2B5EF4-FFF2-40B4-BE49-F238E27FC236}">
                    <a16:creationId xmlns:a16="http://schemas.microsoft.com/office/drawing/2014/main" id="{79BDDE3A-2D44-6F22-462E-746D594F384D}"/>
                  </a:ext>
                </a:extLst>
              </p:cNvPr>
              <p:cNvSpPr/>
              <p:nvPr/>
            </p:nvSpPr>
            <p:spPr>
              <a:xfrm>
                <a:off x="31017475"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24" cap="flat">
                <a:noFill/>
                <a:prstDash val="solid"/>
                <a:round/>
              </a:ln>
            </p:spPr>
            <p:txBody>
              <a:bodyPr rtlCol="0" anchor="ctr"/>
              <a:lstStyle/>
              <a:p>
                <a:endParaRPr lang="en-US" sz="2400"/>
              </a:p>
            </p:txBody>
          </p:sp>
          <p:sp>
            <p:nvSpPr>
              <p:cNvPr id="2168" name="Freeform 2167">
                <a:extLst>
                  <a:ext uri="{FF2B5EF4-FFF2-40B4-BE49-F238E27FC236}">
                    <a16:creationId xmlns:a16="http://schemas.microsoft.com/office/drawing/2014/main" id="{5123C159-517A-05BE-F53B-455AAA49AF7B}"/>
                  </a:ext>
                </a:extLst>
              </p:cNvPr>
              <p:cNvSpPr/>
              <p:nvPr/>
            </p:nvSpPr>
            <p:spPr>
              <a:xfrm>
                <a:off x="3104993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2169" name="Freeform 2168">
                <a:extLst>
                  <a:ext uri="{FF2B5EF4-FFF2-40B4-BE49-F238E27FC236}">
                    <a16:creationId xmlns:a16="http://schemas.microsoft.com/office/drawing/2014/main" id="{CF03AE26-E123-EF2E-7553-A3E6D9D76CFB}"/>
                  </a:ext>
                </a:extLst>
              </p:cNvPr>
              <p:cNvSpPr/>
              <p:nvPr/>
            </p:nvSpPr>
            <p:spPr>
              <a:xfrm>
                <a:off x="31082400"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2170" name="Freeform 2169">
                <a:extLst>
                  <a:ext uri="{FF2B5EF4-FFF2-40B4-BE49-F238E27FC236}">
                    <a16:creationId xmlns:a16="http://schemas.microsoft.com/office/drawing/2014/main" id="{CDB37143-130B-D50E-4C32-F0E72741D7AE}"/>
                  </a:ext>
                </a:extLst>
              </p:cNvPr>
              <p:cNvSpPr/>
              <p:nvPr/>
            </p:nvSpPr>
            <p:spPr>
              <a:xfrm>
                <a:off x="3111486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2171" name="Freeform 2170">
                <a:extLst>
                  <a:ext uri="{FF2B5EF4-FFF2-40B4-BE49-F238E27FC236}">
                    <a16:creationId xmlns:a16="http://schemas.microsoft.com/office/drawing/2014/main" id="{0F765D1A-727C-9E9C-5522-50AF90553EB8}"/>
                  </a:ext>
                </a:extLst>
              </p:cNvPr>
              <p:cNvSpPr/>
              <p:nvPr/>
            </p:nvSpPr>
            <p:spPr>
              <a:xfrm>
                <a:off x="31147325"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24" cap="flat">
                <a:noFill/>
                <a:prstDash val="solid"/>
                <a:round/>
              </a:ln>
            </p:spPr>
            <p:txBody>
              <a:bodyPr rtlCol="0" anchor="ctr"/>
              <a:lstStyle/>
              <a:p>
                <a:endParaRPr lang="en-US" sz="2400"/>
              </a:p>
            </p:txBody>
          </p:sp>
          <p:sp>
            <p:nvSpPr>
              <p:cNvPr id="2172" name="Freeform 2171">
                <a:extLst>
                  <a:ext uri="{FF2B5EF4-FFF2-40B4-BE49-F238E27FC236}">
                    <a16:creationId xmlns:a16="http://schemas.microsoft.com/office/drawing/2014/main" id="{F26A34F9-D2EE-C515-F4F3-CD8069667736}"/>
                  </a:ext>
                </a:extLst>
              </p:cNvPr>
              <p:cNvSpPr/>
              <p:nvPr/>
            </p:nvSpPr>
            <p:spPr>
              <a:xfrm>
                <a:off x="31179788"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2173" name="Freeform 2172">
                <a:extLst>
                  <a:ext uri="{FF2B5EF4-FFF2-40B4-BE49-F238E27FC236}">
                    <a16:creationId xmlns:a16="http://schemas.microsoft.com/office/drawing/2014/main" id="{C0D20DEE-FB6C-3D06-706F-BE2CFB56C6B2}"/>
                  </a:ext>
                </a:extLst>
              </p:cNvPr>
              <p:cNvSpPr/>
              <p:nvPr/>
            </p:nvSpPr>
            <p:spPr>
              <a:xfrm>
                <a:off x="31212250"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24" cap="flat">
                <a:noFill/>
                <a:prstDash val="solid"/>
                <a:round/>
              </a:ln>
            </p:spPr>
            <p:txBody>
              <a:bodyPr rtlCol="0" anchor="ctr"/>
              <a:lstStyle/>
              <a:p>
                <a:endParaRPr lang="en-US" sz="2400"/>
              </a:p>
            </p:txBody>
          </p:sp>
          <p:sp>
            <p:nvSpPr>
              <p:cNvPr id="2174" name="Freeform 2173">
                <a:extLst>
                  <a:ext uri="{FF2B5EF4-FFF2-40B4-BE49-F238E27FC236}">
                    <a16:creationId xmlns:a16="http://schemas.microsoft.com/office/drawing/2014/main" id="{24F557D6-86C7-2C65-128F-3A3725F6B1C2}"/>
                  </a:ext>
                </a:extLst>
              </p:cNvPr>
              <p:cNvSpPr/>
              <p:nvPr/>
            </p:nvSpPr>
            <p:spPr>
              <a:xfrm>
                <a:off x="31244713"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24" cap="flat">
                <a:noFill/>
                <a:prstDash val="solid"/>
                <a:round/>
              </a:ln>
            </p:spPr>
            <p:txBody>
              <a:bodyPr rtlCol="0" anchor="ctr"/>
              <a:lstStyle/>
              <a:p>
                <a:endParaRPr lang="en-US" sz="2400"/>
              </a:p>
            </p:txBody>
          </p:sp>
          <p:sp>
            <p:nvSpPr>
              <p:cNvPr id="2175" name="Freeform 2174">
                <a:extLst>
                  <a:ext uri="{FF2B5EF4-FFF2-40B4-BE49-F238E27FC236}">
                    <a16:creationId xmlns:a16="http://schemas.microsoft.com/office/drawing/2014/main" id="{C59A1825-3F5C-9DF5-E272-1D00CD7F91FD}"/>
                  </a:ext>
                </a:extLst>
              </p:cNvPr>
              <p:cNvSpPr/>
              <p:nvPr/>
            </p:nvSpPr>
            <p:spPr>
              <a:xfrm>
                <a:off x="31277175"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176" name="Freeform 2175">
                <a:extLst>
                  <a:ext uri="{FF2B5EF4-FFF2-40B4-BE49-F238E27FC236}">
                    <a16:creationId xmlns:a16="http://schemas.microsoft.com/office/drawing/2014/main" id="{8719E1B8-656A-7FD3-DF56-CC052627A24D}"/>
                  </a:ext>
                </a:extLst>
              </p:cNvPr>
              <p:cNvSpPr/>
              <p:nvPr/>
            </p:nvSpPr>
            <p:spPr>
              <a:xfrm>
                <a:off x="31309638"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177" name="Freeform 2176">
                <a:extLst>
                  <a:ext uri="{FF2B5EF4-FFF2-40B4-BE49-F238E27FC236}">
                    <a16:creationId xmlns:a16="http://schemas.microsoft.com/office/drawing/2014/main" id="{F6E6C795-055F-705C-4A38-FA836E631548}"/>
                  </a:ext>
                </a:extLst>
              </p:cNvPr>
              <p:cNvSpPr/>
              <p:nvPr/>
            </p:nvSpPr>
            <p:spPr>
              <a:xfrm>
                <a:off x="31342101"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178" name="Freeform 2177">
                <a:extLst>
                  <a:ext uri="{FF2B5EF4-FFF2-40B4-BE49-F238E27FC236}">
                    <a16:creationId xmlns:a16="http://schemas.microsoft.com/office/drawing/2014/main" id="{C7F3ABA1-6955-DF0B-FCC6-0062E96B42A9}"/>
                  </a:ext>
                </a:extLst>
              </p:cNvPr>
              <p:cNvSpPr/>
              <p:nvPr/>
            </p:nvSpPr>
            <p:spPr>
              <a:xfrm>
                <a:off x="31374563"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179" name="Freeform 2178">
                <a:extLst>
                  <a:ext uri="{FF2B5EF4-FFF2-40B4-BE49-F238E27FC236}">
                    <a16:creationId xmlns:a16="http://schemas.microsoft.com/office/drawing/2014/main" id="{DA0ECFA9-9927-DE63-53A3-0CE9900344B1}"/>
                  </a:ext>
                </a:extLst>
              </p:cNvPr>
              <p:cNvSpPr/>
              <p:nvPr/>
            </p:nvSpPr>
            <p:spPr>
              <a:xfrm>
                <a:off x="31407026"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180" name="Freeform 2179">
                <a:extLst>
                  <a:ext uri="{FF2B5EF4-FFF2-40B4-BE49-F238E27FC236}">
                    <a16:creationId xmlns:a16="http://schemas.microsoft.com/office/drawing/2014/main" id="{40465217-4023-1236-D2D3-C17E7595A8D0}"/>
                  </a:ext>
                </a:extLst>
              </p:cNvPr>
              <p:cNvSpPr/>
              <p:nvPr/>
            </p:nvSpPr>
            <p:spPr>
              <a:xfrm>
                <a:off x="31439488"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181" name="Freeform 2180">
                <a:extLst>
                  <a:ext uri="{FF2B5EF4-FFF2-40B4-BE49-F238E27FC236}">
                    <a16:creationId xmlns:a16="http://schemas.microsoft.com/office/drawing/2014/main" id="{68A62A4F-D65D-4D63-573A-D857DAF1CDA1}"/>
                  </a:ext>
                </a:extLst>
              </p:cNvPr>
              <p:cNvSpPr/>
              <p:nvPr/>
            </p:nvSpPr>
            <p:spPr>
              <a:xfrm>
                <a:off x="31471951"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182" name="Freeform 2181">
                <a:extLst>
                  <a:ext uri="{FF2B5EF4-FFF2-40B4-BE49-F238E27FC236}">
                    <a16:creationId xmlns:a16="http://schemas.microsoft.com/office/drawing/2014/main" id="{8EF8E762-5BD0-6C47-E2B7-308B0297651D}"/>
                  </a:ext>
                </a:extLst>
              </p:cNvPr>
              <p:cNvSpPr/>
              <p:nvPr/>
            </p:nvSpPr>
            <p:spPr>
              <a:xfrm>
                <a:off x="3150441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183" name="Freeform 2182">
                <a:extLst>
                  <a:ext uri="{FF2B5EF4-FFF2-40B4-BE49-F238E27FC236}">
                    <a16:creationId xmlns:a16="http://schemas.microsoft.com/office/drawing/2014/main" id="{E61C0633-4787-CCA3-841A-91AA51573770}"/>
                  </a:ext>
                </a:extLst>
              </p:cNvPr>
              <p:cNvSpPr/>
              <p:nvPr/>
            </p:nvSpPr>
            <p:spPr>
              <a:xfrm>
                <a:off x="31536876"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2184" name="Freeform 2183">
                <a:extLst>
                  <a:ext uri="{FF2B5EF4-FFF2-40B4-BE49-F238E27FC236}">
                    <a16:creationId xmlns:a16="http://schemas.microsoft.com/office/drawing/2014/main" id="{AAC73472-F6C9-C3D0-4653-597290984859}"/>
                  </a:ext>
                </a:extLst>
              </p:cNvPr>
              <p:cNvSpPr/>
              <p:nvPr/>
            </p:nvSpPr>
            <p:spPr>
              <a:xfrm>
                <a:off x="3156933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185" name="Freeform 2184">
                <a:extLst>
                  <a:ext uri="{FF2B5EF4-FFF2-40B4-BE49-F238E27FC236}">
                    <a16:creationId xmlns:a16="http://schemas.microsoft.com/office/drawing/2014/main" id="{B5389681-88BE-6E4C-A353-CFCE2C61D067}"/>
                  </a:ext>
                </a:extLst>
              </p:cNvPr>
              <p:cNvSpPr/>
              <p:nvPr/>
            </p:nvSpPr>
            <p:spPr>
              <a:xfrm>
                <a:off x="31601801"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186" name="Freeform 2185">
                <a:extLst>
                  <a:ext uri="{FF2B5EF4-FFF2-40B4-BE49-F238E27FC236}">
                    <a16:creationId xmlns:a16="http://schemas.microsoft.com/office/drawing/2014/main" id="{F1C5E383-40A1-2C15-E77E-53D4E1DD96A7}"/>
                  </a:ext>
                </a:extLst>
              </p:cNvPr>
              <p:cNvSpPr/>
              <p:nvPr/>
            </p:nvSpPr>
            <p:spPr>
              <a:xfrm>
                <a:off x="3163426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187" name="Freeform 2186">
                <a:extLst>
                  <a:ext uri="{FF2B5EF4-FFF2-40B4-BE49-F238E27FC236}">
                    <a16:creationId xmlns:a16="http://schemas.microsoft.com/office/drawing/2014/main" id="{4C24598D-6181-3C60-1E30-A355338A7C89}"/>
                  </a:ext>
                </a:extLst>
              </p:cNvPr>
              <p:cNvSpPr/>
              <p:nvPr/>
            </p:nvSpPr>
            <p:spPr>
              <a:xfrm>
                <a:off x="3166672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188" name="Freeform 2187">
                <a:extLst>
                  <a:ext uri="{FF2B5EF4-FFF2-40B4-BE49-F238E27FC236}">
                    <a16:creationId xmlns:a16="http://schemas.microsoft.com/office/drawing/2014/main" id="{B71D7EBD-7238-5CFB-F097-D1824940BC70}"/>
                  </a:ext>
                </a:extLst>
              </p:cNvPr>
              <p:cNvSpPr/>
              <p:nvPr/>
            </p:nvSpPr>
            <p:spPr>
              <a:xfrm>
                <a:off x="3169918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2189" name="Freeform 2188">
                <a:extLst>
                  <a:ext uri="{FF2B5EF4-FFF2-40B4-BE49-F238E27FC236}">
                    <a16:creationId xmlns:a16="http://schemas.microsoft.com/office/drawing/2014/main" id="{9AAD169D-AC4A-6A6A-D081-95A7B431C40A}"/>
                  </a:ext>
                </a:extLst>
              </p:cNvPr>
              <p:cNvSpPr/>
              <p:nvPr/>
            </p:nvSpPr>
            <p:spPr>
              <a:xfrm>
                <a:off x="3173165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2190" name="Freeform 2189">
                <a:extLst>
                  <a:ext uri="{FF2B5EF4-FFF2-40B4-BE49-F238E27FC236}">
                    <a16:creationId xmlns:a16="http://schemas.microsoft.com/office/drawing/2014/main" id="{3934E658-CCFC-443B-024D-86C7CEB05872}"/>
                  </a:ext>
                </a:extLst>
              </p:cNvPr>
              <p:cNvSpPr/>
              <p:nvPr/>
            </p:nvSpPr>
            <p:spPr>
              <a:xfrm>
                <a:off x="3176411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191" name="Freeform 2190">
                <a:extLst>
                  <a:ext uri="{FF2B5EF4-FFF2-40B4-BE49-F238E27FC236}">
                    <a16:creationId xmlns:a16="http://schemas.microsoft.com/office/drawing/2014/main" id="{73AF3EC6-3C40-A826-A018-E6BCF05B11DC}"/>
                  </a:ext>
                </a:extLst>
              </p:cNvPr>
              <p:cNvSpPr/>
              <p:nvPr/>
            </p:nvSpPr>
            <p:spPr>
              <a:xfrm>
                <a:off x="3179657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2192" name="Freeform 2191">
                <a:extLst>
                  <a:ext uri="{FF2B5EF4-FFF2-40B4-BE49-F238E27FC236}">
                    <a16:creationId xmlns:a16="http://schemas.microsoft.com/office/drawing/2014/main" id="{604BA578-FD85-14CD-84DC-6B1CAD71B324}"/>
                  </a:ext>
                </a:extLst>
              </p:cNvPr>
              <p:cNvSpPr/>
              <p:nvPr/>
            </p:nvSpPr>
            <p:spPr>
              <a:xfrm>
                <a:off x="31829040" y="20108631"/>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193" name="Freeform 2192">
                <a:extLst>
                  <a:ext uri="{FF2B5EF4-FFF2-40B4-BE49-F238E27FC236}">
                    <a16:creationId xmlns:a16="http://schemas.microsoft.com/office/drawing/2014/main" id="{ABFE8C21-04C3-4BEE-C38F-BD3CE4C633B1}"/>
                  </a:ext>
                </a:extLst>
              </p:cNvPr>
              <p:cNvSpPr/>
              <p:nvPr/>
            </p:nvSpPr>
            <p:spPr>
              <a:xfrm>
                <a:off x="31861507" y="20108631"/>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2194" name="Freeform 2193">
                <a:extLst>
                  <a:ext uri="{FF2B5EF4-FFF2-40B4-BE49-F238E27FC236}">
                    <a16:creationId xmlns:a16="http://schemas.microsoft.com/office/drawing/2014/main" id="{65418AF5-7012-FC01-EDC9-90883E1FFC3B}"/>
                  </a:ext>
                </a:extLst>
              </p:cNvPr>
              <p:cNvSpPr/>
              <p:nvPr/>
            </p:nvSpPr>
            <p:spPr>
              <a:xfrm>
                <a:off x="3092008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195" name="Freeform 2194">
                <a:extLst>
                  <a:ext uri="{FF2B5EF4-FFF2-40B4-BE49-F238E27FC236}">
                    <a16:creationId xmlns:a16="http://schemas.microsoft.com/office/drawing/2014/main" id="{2669839E-6367-B9EE-5BCF-C9673F23FB52}"/>
                  </a:ext>
                </a:extLst>
              </p:cNvPr>
              <p:cNvSpPr/>
              <p:nvPr/>
            </p:nvSpPr>
            <p:spPr>
              <a:xfrm>
                <a:off x="3095254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2196" name="Freeform 2195">
                <a:extLst>
                  <a:ext uri="{FF2B5EF4-FFF2-40B4-BE49-F238E27FC236}">
                    <a16:creationId xmlns:a16="http://schemas.microsoft.com/office/drawing/2014/main" id="{380D2C3A-4B36-C635-A0C7-3D736A9A6B25}"/>
                  </a:ext>
                </a:extLst>
              </p:cNvPr>
              <p:cNvSpPr/>
              <p:nvPr/>
            </p:nvSpPr>
            <p:spPr>
              <a:xfrm>
                <a:off x="3098501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91D49"/>
              </a:solidFill>
              <a:ln w="9324" cap="flat">
                <a:noFill/>
                <a:prstDash val="solid"/>
                <a:round/>
              </a:ln>
            </p:spPr>
            <p:txBody>
              <a:bodyPr rtlCol="0" anchor="ctr"/>
              <a:lstStyle/>
              <a:p>
                <a:endParaRPr lang="en-US" sz="2400"/>
              </a:p>
            </p:txBody>
          </p:sp>
          <p:sp>
            <p:nvSpPr>
              <p:cNvPr id="2197" name="Freeform 2196">
                <a:extLst>
                  <a:ext uri="{FF2B5EF4-FFF2-40B4-BE49-F238E27FC236}">
                    <a16:creationId xmlns:a16="http://schemas.microsoft.com/office/drawing/2014/main" id="{7C91467D-DFB7-2E73-0909-3075BD62362F}"/>
                  </a:ext>
                </a:extLst>
              </p:cNvPr>
              <p:cNvSpPr/>
              <p:nvPr/>
            </p:nvSpPr>
            <p:spPr>
              <a:xfrm>
                <a:off x="31017475"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2198" name="Freeform 2197">
                <a:extLst>
                  <a:ext uri="{FF2B5EF4-FFF2-40B4-BE49-F238E27FC236}">
                    <a16:creationId xmlns:a16="http://schemas.microsoft.com/office/drawing/2014/main" id="{1B10235F-E0F4-8465-5EF5-52AE508C3A72}"/>
                  </a:ext>
                </a:extLst>
              </p:cNvPr>
              <p:cNvSpPr/>
              <p:nvPr/>
            </p:nvSpPr>
            <p:spPr>
              <a:xfrm>
                <a:off x="3104993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2199" name="Freeform 2198">
                <a:extLst>
                  <a:ext uri="{FF2B5EF4-FFF2-40B4-BE49-F238E27FC236}">
                    <a16:creationId xmlns:a16="http://schemas.microsoft.com/office/drawing/2014/main" id="{3E3B4ADE-B223-4316-E0ED-9FEA30FD924A}"/>
                  </a:ext>
                </a:extLst>
              </p:cNvPr>
              <p:cNvSpPr/>
              <p:nvPr/>
            </p:nvSpPr>
            <p:spPr>
              <a:xfrm>
                <a:off x="31082400"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2200" name="Freeform 2199">
                <a:extLst>
                  <a:ext uri="{FF2B5EF4-FFF2-40B4-BE49-F238E27FC236}">
                    <a16:creationId xmlns:a16="http://schemas.microsoft.com/office/drawing/2014/main" id="{8C8BF31E-305A-D04A-2ABE-C396A5562BDB}"/>
                  </a:ext>
                </a:extLst>
              </p:cNvPr>
              <p:cNvSpPr/>
              <p:nvPr/>
            </p:nvSpPr>
            <p:spPr>
              <a:xfrm>
                <a:off x="3111486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2201" name="Freeform 2200">
                <a:extLst>
                  <a:ext uri="{FF2B5EF4-FFF2-40B4-BE49-F238E27FC236}">
                    <a16:creationId xmlns:a16="http://schemas.microsoft.com/office/drawing/2014/main" id="{C3951DCC-2970-39B7-0940-9113BC6BAB1C}"/>
                  </a:ext>
                </a:extLst>
              </p:cNvPr>
              <p:cNvSpPr/>
              <p:nvPr/>
            </p:nvSpPr>
            <p:spPr>
              <a:xfrm>
                <a:off x="31147325"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2202" name="Freeform 2201">
                <a:extLst>
                  <a:ext uri="{FF2B5EF4-FFF2-40B4-BE49-F238E27FC236}">
                    <a16:creationId xmlns:a16="http://schemas.microsoft.com/office/drawing/2014/main" id="{C8110D65-DDDA-7C1A-D5AA-D52639B023B1}"/>
                  </a:ext>
                </a:extLst>
              </p:cNvPr>
              <p:cNvSpPr/>
              <p:nvPr/>
            </p:nvSpPr>
            <p:spPr>
              <a:xfrm>
                <a:off x="31179788"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2203" name="Freeform 2202">
                <a:extLst>
                  <a:ext uri="{FF2B5EF4-FFF2-40B4-BE49-F238E27FC236}">
                    <a16:creationId xmlns:a16="http://schemas.microsoft.com/office/drawing/2014/main" id="{2AAD6A49-9D8B-8DBC-88C5-326A6C1CE6A3}"/>
                  </a:ext>
                </a:extLst>
              </p:cNvPr>
              <p:cNvSpPr/>
              <p:nvPr/>
            </p:nvSpPr>
            <p:spPr>
              <a:xfrm>
                <a:off x="31212250"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2204" name="Freeform 2203">
                <a:extLst>
                  <a:ext uri="{FF2B5EF4-FFF2-40B4-BE49-F238E27FC236}">
                    <a16:creationId xmlns:a16="http://schemas.microsoft.com/office/drawing/2014/main" id="{A6EECD77-1E10-D1E0-98BC-D9ABB494D92E}"/>
                  </a:ext>
                </a:extLst>
              </p:cNvPr>
              <p:cNvSpPr/>
              <p:nvPr/>
            </p:nvSpPr>
            <p:spPr>
              <a:xfrm>
                <a:off x="31244713"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2205" name="Freeform 2204">
                <a:extLst>
                  <a:ext uri="{FF2B5EF4-FFF2-40B4-BE49-F238E27FC236}">
                    <a16:creationId xmlns:a16="http://schemas.microsoft.com/office/drawing/2014/main" id="{1897E879-172D-D515-C1E9-D9E0000D05EC}"/>
                  </a:ext>
                </a:extLst>
              </p:cNvPr>
              <p:cNvSpPr/>
              <p:nvPr/>
            </p:nvSpPr>
            <p:spPr>
              <a:xfrm>
                <a:off x="31277175"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2206" name="Freeform 2205">
                <a:extLst>
                  <a:ext uri="{FF2B5EF4-FFF2-40B4-BE49-F238E27FC236}">
                    <a16:creationId xmlns:a16="http://schemas.microsoft.com/office/drawing/2014/main" id="{02459CED-BF70-6630-2D38-02F0893930E5}"/>
                  </a:ext>
                </a:extLst>
              </p:cNvPr>
              <p:cNvSpPr/>
              <p:nvPr/>
            </p:nvSpPr>
            <p:spPr>
              <a:xfrm>
                <a:off x="31309638"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24" cap="flat">
                <a:noFill/>
                <a:prstDash val="solid"/>
                <a:round/>
              </a:ln>
            </p:spPr>
            <p:txBody>
              <a:bodyPr rtlCol="0" anchor="ctr"/>
              <a:lstStyle/>
              <a:p>
                <a:endParaRPr lang="en-US" sz="2400"/>
              </a:p>
            </p:txBody>
          </p:sp>
          <p:sp>
            <p:nvSpPr>
              <p:cNvPr id="2207" name="Freeform 2206">
                <a:extLst>
                  <a:ext uri="{FF2B5EF4-FFF2-40B4-BE49-F238E27FC236}">
                    <a16:creationId xmlns:a16="http://schemas.microsoft.com/office/drawing/2014/main" id="{C846A0D8-1BBE-AA0A-AB87-6F14679E2A8E}"/>
                  </a:ext>
                </a:extLst>
              </p:cNvPr>
              <p:cNvSpPr/>
              <p:nvPr/>
            </p:nvSpPr>
            <p:spPr>
              <a:xfrm>
                <a:off x="31342101"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208" name="Freeform 2207">
                <a:extLst>
                  <a:ext uri="{FF2B5EF4-FFF2-40B4-BE49-F238E27FC236}">
                    <a16:creationId xmlns:a16="http://schemas.microsoft.com/office/drawing/2014/main" id="{25256897-8E20-9DA9-A872-1EDCE0BC9F62}"/>
                  </a:ext>
                </a:extLst>
              </p:cNvPr>
              <p:cNvSpPr/>
              <p:nvPr/>
            </p:nvSpPr>
            <p:spPr>
              <a:xfrm>
                <a:off x="31374563"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209" name="Freeform 2208">
                <a:extLst>
                  <a:ext uri="{FF2B5EF4-FFF2-40B4-BE49-F238E27FC236}">
                    <a16:creationId xmlns:a16="http://schemas.microsoft.com/office/drawing/2014/main" id="{F58B6239-9CDB-C1C7-78A6-C467362906FF}"/>
                  </a:ext>
                </a:extLst>
              </p:cNvPr>
              <p:cNvSpPr/>
              <p:nvPr/>
            </p:nvSpPr>
            <p:spPr>
              <a:xfrm>
                <a:off x="31407026"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2210" name="Freeform 2209">
                <a:extLst>
                  <a:ext uri="{FF2B5EF4-FFF2-40B4-BE49-F238E27FC236}">
                    <a16:creationId xmlns:a16="http://schemas.microsoft.com/office/drawing/2014/main" id="{63576C03-6A06-F311-2C22-CDC241601C06}"/>
                  </a:ext>
                </a:extLst>
              </p:cNvPr>
              <p:cNvSpPr/>
              <p:nvPr/>
            </p:nvSpPr>
            <p:spPr>
              <a:xfrm>
                <a:off x="31439488"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211" name="Freeform 2210">
                <a:extLst>
                  <a:ext uri="{FF2B5EF4-FFF2-40B4-BE49-F238E27FC236}">
                    <a16:creationId xmlns:a16="http://schemas.microsoft.com/office/drawing/2014/main" id="{8952CA32-D76C-FAC5-9B61-E21B04E6E6CB}"/>
                  </a:ext>
                </a:extLst>
              </p:cNvPr>
              <p:cNvSpPr/>
              <p:nvPr/>
            </p:nvSpPr>
            <p:spPr>
              <a:xfrm>
                <a:off x="31471951"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212" name="Freeform 2211">
                <a:extLst>
                  <a:ext uri="{FF2B5EF4-FFF2-40B4-BE49-F238E27FC236}">
                    <a16:creationId xmlns:a16="http://schemas.microsoft.com/office/drawing/2014/main" id="{DF38866C-E2E0-CDBD-69D7-F4FB72F1CAA2}"/>
                  </a:ext>
                </a:extLst>
              </p:cNvPr>
              <p:cNvSpPr/>
              <p:nvPr/>
            </p:nvSpPr>
            <p:spPr>
              <a:xfrm>
                <a:off x="3150441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2213" name="Freeform 2212">
                <a:extLst>
                  <a:ext uri="{FF2B5EF4-FFF2-40B4-BE49-F238E27FC236}">
                    <a16:creationId xmlns:a16="http://schemas.microsoft.com/office/drawing/2014/main" id="{7F661DB0-A61F-A43F-D102-FA4D47096CFC}"/>
                  </a:ext>
                </a:extLst>
              </p:cNvPr>
              <p:cNvSpPr/>
              <p:nvPr/>
            </p:nvSpPr>
            <p:spPr>
              <a:xfrm>
                <a:off x="31536876"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24" cap="flat">
                <a:noFill/>
                <a:prstDash val="solid"/>
                <a:round/>
              </a:ln>
            </p:spPr>
            <p:txBody>
              <a:bodyPr rtlCol="0" anchor="ctr"/>
              <a:lstStyle/>
              <a:p>
                <a:endParaRPr lang="en-US" sz="2400"/>
              </a:p>
            </p:txBody>
          </p:sp>
          <p:sp>
            <p:nvSpPr>
              <p:cNvPr id="2214" name="Freeform 2213">
                <a:extLst>
                  <a:ext uri="{FF2B5EF4-FFF2-40B4-BE49-F238E27FC236}">
                    <a16:creationId xmlns:a16="http://schemas.microsoft.com/office/drawing/2014/main" id="{B35BB0B4-5EFB-8275-BCDB-94940BA55F63}"/>
                  </a:ext>
                </a:extLst>
              </p:cNvPr>
              <p:cNvSpPr/>
              <p:nvPr/>
            </p:nvSpPr>
            <p:spPr>
              <a:xfrm>
                <a:off x="3156933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2215" name="Freeform 2214">
                <a:extLst>
                  <a:ext uri="{FF2B5EF4-FFF2-40B4-BE49-F238E27FC236}">
                    <a16:creationId xmlns:a16="http://schemas.microsoft.com/office/drawing/2014/main" id="{87F18902-DD9D-CCA8-41D4-7EA96707F7B7}"/>
                  </a:ext>
                </a:extLst>
              </p:cNvPr>
              <p:cNvSpPr/>
              <p:nvPr/>
            </p:nvSpPr>
            <p:spPr>
              <a:xfrm>
                <a:off x="31601801"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2216" name="Freeform 2215">
                <a:extLst>
                  <a:ext uri="{FF2B5EF4-FFF2-40B4-BE49-F238E27FC236}">
                    <a16:creationId xmlns:a16="http://schemas.microsoft.com/office/drawing/2014/main" id="{3F28A91F-69D8-7E45-5EEF-EFA90A12677F}"/>
                  </a:ext>
                </a:extLst>
              </p:cNvPr>
              <p:cNvSpPr/>
              <p:nvPr/>
            </p:nvSpPr>
            <p:spPr>
              <a:xfrm>
                <a:off x="3163426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217" name="Freeform 2216">
                <a:extLst>
                  <a:ext uri="{FF2B5EF4-FFF2-40B4-BE49-F238E27FC236}">
                    <a16:creationId xmlns:a16="http://schemas.microsoft.com/office/drawing/2014/main" id="{9E150F30-D197-0A5A-8F04-478EF61CFD38}"/>
                  </a:ext>
                </a:extLst>
              </p:cNvPr>
              <p:cNvSpPr/>
              <p:nvPr/>
            </p:nvSpPr>
            <p:spPr>
              <a:xfrm>
                <a:off x="3166672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218" name="Freeform 2217">
                <a:extLst>
                  <a:ext uri="{FF2B5EF4-FFF2-40B4-BE49-F238E27FC236}">
                    <a16:creationId xmlns:a16="http://schemas.microsoft.com/office/drawing/2014/main" id="{9E4995E2-D97D-64AF-22C3-FFC573A4A5BB}"/>
                  </a:ext>
                </a:extLst>
              </p:cNvPr>
              <p:cNvSpPr/>
              <p:nvPr/>
            </p:nvSpPr>
            <p:spPr>
              <a:xfrm>
                <a:off x="3169918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2219" name="Freeform 2218">
                <a:extLst>
                  <a:ext uri="{FF2B5EF4-FFF2-40B4-BE49-F238E27FC236}">
                    <a16:creationId xmlns:a16="http://schemas.microsoft.com/office/drawing/2014/main" id="{B5A53C84-D6AC-D615-0938-0A064A4C3B7F}"/>
                  </a:ext>
                </a:extLst>
              </p:cNvPr>
              <p:cNvSpPr/>
              <p:nvPr/>
            </p:nvSpPr>
            <p:spPr>
              <a:xfrm>
                <a:off x="3173165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220" name="Freeform 2219">
                <a:extLst>
                  <a:ext uri="{FF2B5EF4-FFF2-40B4-BE49-F238E27FC236}">
                    <a16:creationId xmlns:a16="http://schemas.microsoft.com/office/drawing/2014/main" id="{88DC5EB1-CF3F-FB62-EE70-9B14EBC51C28}"/>
                  </a:ext>
                </a:extLst>
              </p:cNvPr>
              <p:cNvSpPr/>
              <p:nvPr/>
            </p:nvSpPr>
            <p:spPr>
              <a:xfrm>
                <a:off x="3176411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24" cap="flat">
                <a:noFill/>
                <a:prstDash val="solid"/>
                <a:round/>
              </a:ln>
            </p:spPr>
            <p:txBody>
              <a:bodyPr rtlCol="0" anchor="ctr"/>
              <a:lstStyle/>
              <a:p>
                <a:endParaRPr lang="en-US" sz="2400"/>
              </a:p>
            </p:txBody>
          </p:sp>
          <p:sp>
            <p:nvSpPr>
              <p:cNvPr id="2221" name="Freeform 2220">
                <a:extLst>
                  <a:ext uri="{FF2B5EF4-FFF2-40B4-BE49-F238E27FC236}">
                    <a16:creationId xmlns:a16="http://schemas.microsoft.com/office/drawing/2014/main" id="{52F0A027-6E40-3745-4A11-D208A967D8A4}"/>
                  </a:ext>
                </a:extLst>
              </p:cNvPr>
              <p:cNvSpPr/>
              <p:nvPr/>
            </p:nvSpPr>
            <p:spPr>
              <a:xfrm>
                <a:off x="3179657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2222" name="Freeform 2221">
                <a:extLst>
                  <a:ext uri="{FF2B5EF4-FFF2-40B4-BE49-F238E27FC236}">
                    <a16:creationId xmlns:a16="http://schemas.microsoft.com/office/drawing/2014/main" id="{7C1F3CBC-B391-FC99-765E-67A13ADF8407}"/>
                  </a:ext>
                </a:extLst>
              </p:cNvPr>
              <p:cNvSpPr/>
              <p:nvPr/>
            </p:nvSpPr>
            <p:spPr>
              <a:xfrm>
                <a:off x="31829040" y="20141279"/>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223" name="Freeform 2222">
                <a:extLst>
                  <a:ext uri="{FF2B5EF4-FFF2-40B4-BE49-F238E27FC236}">
                    <a16:creationId xmlns:a16="http://schemas.microsoft.com/office/drawing/2014/main" id="{1C10D731-3A5A-AA70-0229-ADA5B0479B14}"/>
                  </a:ext>
                </a:extLst>
              </p:cNvPr>
              <p:cNvSpPr/>
              <p:nvPr/>
            </p:nvSpPr>
            <p:spPr>
              <a:xfrm>
                <a:off x="31861507" y="20141279"/>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224" name="Freeform 2223">
                <a:extLst>
                  <a:ext uri="{FF2B5EF4-FFF2-40B4-BE49-F238E27FC236}">
                    <a16:creationId xmlns:a16="http://schemas.microsoft.com/office/drawing/2014/main" id="{364A7559-3201-AFAE-1620-00E81F3F7CB4}"/>
                  </a:ext>
                </a:extLst>
              </p:cNvPr>
              <p:cNvSpPr/>
              <p:nvPr/>
            </p:nvSpPr>
            <p:spPr>
              <a:xfrm>
                <a:off x="3092008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2225" name="Freeform 2224">
                <a:extLst>
                  <a:ext uri="{FF2B5EF4-FFF2-40B4-BE49-F238E27FC236}">
                    <a16:creationId xmlns:a16="http://schemas.microsoft.com/office/drawing/2014/main" id="{4DCE6FC8-686D-48A3-AA31-E2B4FEE607AA}"/>
                  </a:ext>
                </a:extLst>
              </p:cNvPr>
              <p:cNvSpPr/>
              <p:nvPr/>
            </p:nvSpPr>
            <p:spPr>
              <a:xfrm>
                <a:off x="3095254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51C47"/>
              </a:solidFill>
              <a:ln w="9324" cap="flat">
                <a:noFill/>
                <a:prstDash val="solid"/>
                <a:round/>
              </a:ln>
            </p:spPr>
            <p:txBody>
              <a:bodyPr rtlCol="0" anchor="ctr"/>
              <a:lstStyle/>
              <a:p>
                <a:endParaRPr lang="en-US" sz="2400"/>
              </a:p>
            </p:txBody>
          </p:sp>
          <p:sp>
            <p:nvSpPr>
              <p:cNvPr id="2226" name="Freeform 2225">
                <a:extLst>
                  <a:ext uri="{FF2B5EF4-FFF2-40B4-BE49-F238E27FC236}">
                    <a16:creationId xmlns:a16="http://schemas.microsoft.com/office/drawing/2014/main" id="{DB6419CD-94EA-3682-97CF-AAE77786ACD1}"/>
                  </a:ext>
                </a:extLst>
              </p:cNvPr>
              <p:cNvSpPr/>
              <p:nvPr/>
            </p:nvSpPr>
            <p:spPr>
              <a:xfrm>
                <a:off x="3098501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227" name="Freeform 2226">
                <a:extLst>
                  <a:ext uri="{FF2B5EF4-FFF2-40B4-BE49-F238E27FC236}">
                    <a16:creationId xmlns:a16="http://schemas.microsoft.com/office/drawing/2014/main" id="{8F04C4B7-4D14-EEA0-4475-0898C825EE8F}"/>
                  </a:ext>
                </a:extLst>
              </p:cNvPr>
              <p:cNvSpPr/>
              <p:nvPr/>
            </p:nvSpPr>
            <p:spPr>
              <a:xfrm>
                <a:off x="31017475"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228" name="Freeform 2227">
                <a:extLst>
                  <a:ext uri="{FF2B5EF4-FFF2-40B4-BE49-F238E27FC236}">
                    <a16:creationId xmlns:a16="http://schemas.microsoft.com/office/drawing/2014/main" id="{C60110B9-81A7-89BF-84B9-8BFFF51B8C4E}"/>
                  </a:ext>
                </a:extLst>
              </p:cNvPr>
              <p:cNvSpPr/>
              <p:nvPr/>
            </p:nvSpPr>
            <p:spPr>
              <a:xfrm>
                <a:off x="3104993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2229" name="Freeform 2228">
                <a:extLst>
                  <a:ext uri="{FF2B5EF4-FFF2-40B4-BE49-F238E27FC236}">
                    <a16:creationId xmlns:a16="http://schemas.microsoft.com/office/drawing/2014/main" id="{9448C4AE-85B7-AFA6-9469-0957027BB4E5}"/>
                  </a:ext>
                </a:extLst>
              </p:cNvPr>
              <p:cNvSpPr/>
              <p:nvPr/>
            </p:nvSpPr>
            <p:spPr>
              <a:xfrm>
                <a:off x="31082400"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24" cap="flat">
                <a:noFill/>
                <a:prstDash val="solid"/>
                <a:round/>
              </a:ln>
            </p:spPr>
            <p:txBody>
              <a:bodyPr rtlCol="0" anchor="ctr"/>
              <a:lstStyle/>
              <a:p>
                <a:endParaRPr lang="en-US" sz="2400"/>
              </a:p>
            </p:txBody>
          </p:sp>
          <p:sp>
            <p:nvSpPr>
              <p:cNvPr id="2230" name="Freeform 2229">
                <a:extLst>
                  <a:ext uri="{FF2B5EF4-FFF2-40B4-BE49-F238E27FC236}">
                    <a16:creationId xmlns:a16="http://schemas.microsoft.com/office/drawing/2014/main" id="{F845FDC1-15BB-20D2-5C27-DBA306759C13}"/>
                  </a:ext>
                </a:extLst>
              </p:cNvPr>
              <p:cNvSpPr/>
              <p:nvPr/>
            </p:nvSpPr>
            <p:spPr>
              <a:xfrm>
                <a:off x="3111486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24" cap="flat">
                <a:noFill/>
                <a:prstDash val="solid"/>
                <a:round/>
              </a:ln>
            </p:spPr>
            <p:txBody>
              <a:bodyPr rtlCol="0" anchor="ctr"/>
              <a:lstStyle/>
              <a:p>
                <a:endParaRPr lang="en-US" sz="2400"/>
              </a:p>
            </p:txBody>
          </p:sp>
          <p:sp>
            <p:nvSpPr>
              <p:cNvPr id="2231" name="Freeform 2230">
                <a:extLst>
                  <a:ext uri="{FF2B5EF4-FFF2-40B4-BE49-F238E27FC236}">
                    <a16:creationId xmlns:a16="http://schemas.microsoft.com/office/drawing/2014/main" id="{B446E835-5FF8-24EE-F083-0DEE80726E57}"/>
                  </a:ext>
                </a:extLst>
              </p:cNvPr>
              <p:cNvSpPr/>
              <p:nvPr/>
            </p:nvSpPr>
            <p:spPr>
              <a:xfrm>
                <a:off x="31147325"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2232" name="Freeform 2231">
                <a:extLst>
                  <a:ext uri="{FF2B5EF4-FFF2-40B4-BE49-F238E27FC236}">
                    <a16:creationId xmlns:a16="http://schemas.microsoft.com/office/drawing/2014/main" id="{DFCB1767-08E2-E3AE-020F-CF56C29EBE3A}"/>
                  </a:ext>
                </a:extLst>
              </p:cNvPr>
              <p:cNvSpPr/>
              <p:nvPr/>
            </p:nvSpPr>
            <p:spPr>
              <a:xfrm>
                <a:off x="31179788"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24" cap="flat">
                <a:noFill/>
                <a:prstDash val="solid"/>
                <a:round/>
              </a:ln>
            </p:spPr>
            <p:txBody>
              <a:bodyPr rtlCol="0" anchor="ctr"/>
              <a:lstStyle/>
              <a:p>
                <a:endParaRPr lang="en-US" sz="2400"/>
              </a:p>
            </p:txBody>
          </p:sp>
          <p:sp>
            <p:nvSpPr>
              <p:cNvPr id="2233" name="Freeform 2232">
                <a:extLst>
                  <a:ext uri="{FF2B5EF4-FFF2-40B4-BE49-F238E27FC236}">
                    <a16:creationId xmlns:a16="http://schemas.microsoft.com/office/drawing/2014/main" id="{F331A3B7-C29F-706A-FFCD-7E0F49274A26}"/>
                  </a:ext>
                </a:extLst>
              </p:cNvPr>
              <p:cNvSpPr/>
              <p:nvPr/>
            </p:nvSpPr>
            <p:spPr>
              <a:xfrm>
                <a:off x="31212250"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2234" name="Freeform 2233">
                <a:extLst>
                  <a:ext uri="{FF2B5EF4-FFF2-40B4-BE49-F238E27FC236}">
                    <a16:creationId xmlns:a16="http://schemas.microsoft.com/office/drawing/2014/main" id="{4926AD22-FDFD-12AC-0F0F-B4E80A9A5791}"/>
                  </a:ext>
                </a:extLst>
              </p:cNvPr>
              <p:cNvSpPr/>
              <p:nvPr/>
            </p:nvSpPr>
            <p:spPr>
              <a:xfrm>
                <a:off x="31244713"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24" cap="flat">
                <a:noFill/>
                <a:prstDash val="solid"/>
                <a:round/>
              </a:ln>
            </p:spPr>
            <p:txBody>
              <a:bodyPr rtlCol="0" anchor="ctr"/>
              <a:lstStyle/>
              <a:p>
                <a:endParaRPr lang="en-US" sz="2400"/>
              </a:p>
            </p:txBody>
          </p:sp>
          <p:sp>
            <p:nvSpPr>
              <p:cNvPr id="2235" name="Freeform 2234">
                <a:extLst>
                  <a:ext uri="{FF2B5EF4-FFF2-40B4-BE49-F238E27FC236}">
                    <a16:creationId xmlns:a16="http://schemas.microsoft.com/office/drawing/2014/main" id="{940ACA57-7060-71FB-6229-33ECCBCD709C}"/>
                  </a:ext>
                </a:extLst>
              </p:cNvPr>
              <p:cNvSpPr/>
              <p:nvPr/>
            </p:nvSpPr>
            <p:spPr>
              <a:xfrm>
                <a:off x="31277175"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236" name="Freeform 2235">
                <a:extLst>
                  <a:ext uri="{FF2B5EF4-FFF2-40B4-BE49-F238E27FC236}">
                    <a16:creationId xmlns:a16="http://schemas.microsoft.com/office/drawing/2014/main" id="{D8F93014-25AB-9180-374C-BD96CE166301}"/>
                  </a:ext>
                </a:extLst>
              </p:cNvPr>
              <p:cNvSpPr/>
              <p:nvPr/>
            </p:nvSpPr>
            <p:spPr>
              <a:xfrm>
                <a:off x="31309638"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237" name="Freeform 2236">
                <a:extLst>
                  <a:ext uri="{FF2B5EF4-FFF2-40B4-BE49-F238E27FC236}">
                    <a16:creationId xmlns:a16="http://schemas.microsoft.com/office/drawing/2014/main" id="{D38ADEBB-5B2D-055A-4C74-D93B491208BB}"/>
                  </a:ext>
                </a:extLst>
              </p:cNvPr>
              <p:cNvSpPr/>
              <p:nvPr/>
            </p:nvSpPr>
            <p:spPr>
              <a:xfrm>
                <a:off x="31342101"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2238" name="Freeform 2237">
                <a:extLst>
                  <a:ext uri="{FF2B5EF4-FFF2-40B4-BE49-F238E27FC236}">
                    <a16:creationId xmlns:a16="http://schemas.microsoft.com/office/drawing/2014/main" id="{B7CBBA0D-D39E-5798-D47F-CEB650C4394F}"/>
                  </a:ext>
                </a:extLst>
              </p:cNvPr>
              <p:cNvSpPr/>
              <p:nvPr/>
            </p:nvSpPr>
            <p:spPr>
              <a:xfrm>
                <a:off x="31374563"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2239" name="Freeform 2238">
                <a:extLst>
                  <a:ext uri="{FF2B5EF4-FFF2-40B4-BE49-F238E27FC236}">
                    <a16:creationId xmlns:a16="http://schemas.microsoft.com/office/drawing/2014/main" id="{F151F93D-0822-0935-6DC1-8AE4501FF32B}"/>
                  </a:ext>
                </a:extLst>
              </p:cNvPr>
              <p:cNvSpPr/>
              <p:nvPr/>
            </p:nvSpPr>
            <p:spPr>
              <a:xfrm>
                <a:off x="31407026"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2240" name="Freeform 2239">
                <a:extLst>
                  <a:ext uri="{FF2B5EF4-FFF2-40B4-BE49-F238E27FC236}">
                    <a16:creationId xmlns:a16="http://schemas.microsoft.com/office/drawing/2014/main" id="{C90517CD-7EA0-7779-6FC3-932B71F2A445}"/>
                  </a:ext>
                </a:extLst>
              </p:cNvPr>
              <p:cNvSpPr/>
              <p:nvPr/>
            </p:nvSpPr>
            <p:spPr>
              <a:xfrm>
                <a:off x="31439488"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241" name="Freeform 2240">
                <a:extLst>
                  <a:ext uri="{FF2B5EF4-FFF2-40B4-BE49-F238E27FC236}">
                    <a16:creationId xmlns:a16="http://schemas.microsoft.com/office/drawing/2014/main" id="{61E4708B-9DF8-F4BC-6264-83C22B038E18}"/>
                  </a:ext>
                </a:extLst>
              </p:cNvPr>
              <p:cNvSpPr/>
              <p:nvPr/>
            </p:nvSpPr>
            <p:spPr>
              <a:xfrm>
                <a:off x="31471951"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24" cap="flat">
                <a:noFill/>
                <a:prstDash val="solid"/>
                <a:round/>
              </a:ln>
            </p:spPr>
            <p:txBody>
              <a:bodyPr rtlCol="0" anchor="ctr"/>
              <a:lstStyle/>
              <a:p>
                <a:endParaRPr lang="en-US" sz="2400"/>
              </a:p>
            </p:txBody>
          </p:sp>
          <p:sp>
            <p:nvSpPr>
              <p:cNvPr id="2242" name="Freeform 2241">
                <a:extLst>
                  <a:ext uri="{FF2B5EF4-FFF2-40B4-BE49-F238E27FC236}">
                    <a16:creationId xmlns:a16="http://schemas.microsoft.com/office/drawing/2014/main" id="{A4BC3F0C-A1BE-09EA-1D81-4907D2C2C2B5}"/>
                  </a:ext>
                </a:extLst>
              </p:cNvPr>
              <p:cNvSpPr/>
              <p:nvPr/>
            </p:nvSpPr>
            <p:spPr>
              <a:xfrm>
                <a:off x="3150441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2243" name="Freeform 2242">
                <a:extLst>
                  <a:ext uri="{FF2B5EF4-FFF2-40B4-BE49-F238E27FC236}">
                    <a16:creationId xmlns:a16="http://schemas.microsoft.com/office/drawing/2014/main" id="{5B8180B1-E11D-1A12-AAB4-5F4686504C1B}"/>
                  </a:ext>
                </a:extLst>
              </p:cNvPr>
              <p:cNvSpPr/>
              <p:nvPr/>
            </p:nvSpPr>
            <p:spPr>
              <a:xfrm>
                <a:off x="31536876"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244" name="Freeform 2243">
                <a:extLst>
                  <a:ext uri="{FF2B5EF4-FFF2-40B4-BE49-F238E27FC236}">
                    <a16:creationId xmlns:a16="http://schemas.microsoft.com/office/drawing/2014/main" id="{F08B0B8C-E742-EE6E-B8A1-CADF19132AE4}"/>
                  </a:ext>
                </a:extLst>
              </p:cNvPr>
              <p:cNvSpPr/>
              <p:nvPr/>
            </p:nvSpPr>
            <p:spPr>
              <a:xfrm>
                <a:off x="3156933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245" name="Freeform 2244">
                <a:extLst>
                  <a:ext uri="{FF2B5EF4-FFF2-40B4-BE49-F238E27FC236}">
                    <a16:creationId xmlns:a16="http://schemas.microsoft.com/office/drawing/2014/main" id="{7DB94021-3066-B9D4-734F-D00DC7621ABB}"/>
                  </a:ext>
                </a:extLst>
              </p:cNvPr>
              <p:cNvSpPr/>
              <p:nvPr/>
            </p:nvSpPr>
            <p:spPr>
              <a:xfrm>
                <a:off x="31601801"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246" name="Freeform 2245">
                <a:extLst>
                  <a:ext uri="{FF2B5EF4-FFF2-40B4-BE49-F238E27FC236}">
                    <a16:creationId xmlns:a16="http://schemas.microsoft.com/office/drawing/2014/main" id="{60703A45-BA2E-435A-AA98-0E82A2F76E96}"/>
                  </a:ext>
                </a:extLst>
              </p:cNvPr>
              <p:cNvSpPr/>
              <p:nvPr/>
            </p:nvSpPr>
            <p:spPr>
              <a:xfrm>
                <a:off x="3163426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247" name="Freeform 2246">
                <a:extLst>
                  <a:ext uri="{FF2B5EF4-FFF2-40B4-BE49-F238E27FC236}">
                    <a16:creationId xmlns:a16="http://schemas.microsoft.com/office/drawing/2014/main" id="{A6E123FA-D4DD-EF83-6871-32D49D98C036}"/>
                  </a:ext>
                </a:extLst>
              </p:cNvPr>
              <p:cNvSpPr/>
              <p:nvPr/>
            </p:nvSpPr>
            <p:spPr>
              <a:xfrm>
                <a:off x="3166672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24" cap="flat">
                <a:noFill/>
                <a:prstDash val="solid"/>
                <a:round/>
              </a:ln>
            </p:spPr>
            <p:txBody>
              <a:bodyPr rtlCol="0" anchor="ctr"/>
              <a:lstStyle/>
              <a:p>
                <a:endParaRPr lang="en-US" sz="2400"/>
              </a:p>
            </p:txBody>
          </p:sp>
          <p:sp>
            <p:nvSpPr>
              <p:cNvPr id="2248" name="Freeform 2247">
                <a:extLst>
                  <a:ext uri="{FF2B5EF4-FFF2-40B4-BE49-F238E27FC236}">
                    <a16:creationId xmlns:a16="http://schemas.microsoft.com/office/drawing/2014/main" id="{288433B5-F350-0507-B9AA-12C4690B4769}"/>
                  </a:ext>
                </a:extLst>
              </p:cNvPr>
              <p:cNvSpPr/>
              <p:nvPr/>
            </p:nvSpPr>
            <p:spPr>
              <a:xfrm>
                <a:off x="3169918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249" name="Freeform 2248">
                <a:extLst>
                  <a:ext uri="{FF2B5EF4-FFF2-40B4-BE49-F238E27FC236}">
                    <a16:creationId xmlns:a16="http://schemas.microsoft.com/office/drawing/2014/main" id="{B30F9742-5CF2-F01B-7C59-D2BF75B1A5C4}"/>
                  </a:ext>
                </a:extLst>
              </p:cNvPr>
              <p:cNvSpPr/>
              <p:nvPr/>
            </p:nvSpPr>
            <p:spPr>
              <a:xfrm>
                <a:off x="3173165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250" name="Freeform 2249">
                <a:extLst>
                  <a:ext uri="{FF2B5EF4-FFF2-40B4-BE49-F238E27FC236}">
                    <a16:creationId xmlns:a16="http://schemas.microsoft.com/office/drawing/2014/main" id="{6B21F98D-862C-A86D-A03A-1ED44B05A819}"/>
                  </a:ext>
                </a:extLst>
              </p:cNvPr>
              <p:cNvSpPr/>
              <p:nvPr/>
            </p:nvSpPr>
            <p:spPr>
              <a:xfrm>
                <a:off x="3176411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251" name="Freeform 2250">
                <a:extLst>
                  <a:ext uri="{FF2B5EF4-FFF2-40B4-BE49-F238E27FC236}">
                    <a16:creationId xmlns:a16="http://schemas.microsoft.com/office/drawing/2014/main" id="{BD720D4D-4FC1-6AA7-6815-713D439DED31}"/>
                  </a:ext>
                </a:extLst>
              </p:cNvPr>
              <p:cNvSpPr/>
              <p:nvPr/>
            </p:nvSpPr>
            <p:spPr>
              <a:xfrm>
                <a:off x="3179657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2252" name="Freeform 2251">
                <a:extLst>
                  <a:ext uri="{FF2B5EF4-FFF2-40B4-BE49-F238E27FC236}">
                    <a16:creationId xmlns:a16="http://schemas.microsoft.com/office/drawing/2014/main" id="{ABF1E5D4-4A34-0DEC-569A-FD271251441E}"/>
                  </a:ext>
                </a:extLst>
              </p:cNvPr>
              <p:cNvSpPr/>
              <p:nvPr/>
            </p:nvSpPr>
            <p:spPr>
              <a:xfrm>
                <a:off x="31829040" y="20173926"/>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253" name="Freeform 2252">
                <a:extLst>
                  <a:ext uri="{FF2B5EF4-FFF2-40B4-BE49-F238E27FC236}">
                    <a16:creationId xmlns:a16="http://schemas.microsoft.com/office/drawing/2014/main" id="{7E27FF5D-79A6-2D00-52EA-2BDB0B450780}"/>
                  </a:ext>
                </a:extLst>
              </p:cNvPr>
              <p:cNvSpPr/>
              <p:nvPr/>
            </p:nvSpPr>
            <p:spPr>
              <a:xfrm>
                <a:off x="31861507" y="20173926"/>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2254" name="Freeform 2253">
                <a:extLst>
                  <a:ext uri="{FF2B5EF4-FFF2-40B4-BE49-F238E27FC236}">
                    <a16:creationId xmlns:a16="http://schemas.microsoft.com/office/drawing/2014/main" id="{3DCBEE5D-71E1-F8EE-C6A4-595F11FCB566}"/>
                  </a:ext>
                </a:extLst>
              </p:cNvPr>
              <p:cNvSpPr/>
              <p:nvPr/>
            </p:nvSpPr>
            <p:spPr>
              <a:xfrm>
                <a:off x="3092008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255" name="Freeform 2254">
                <a:extLst>
                  <a:ext uri="{FF2B5EF4-FFF2-40B4-BE49-F238E27FC236}">
                    <a16:creationId xmlns:a16="http://schemas.microsoft.com/office/drawing/2014/main" id="{7EF24A9C-4088-A639-A290-8FD2430AA14C}"/>
                  </a:ext>
                </a:extLst>
              </p:cNvPr>
              <p:cNvSpPr/>
              <p:nvPr/>
            </p:nvSpPr>
            <p:spPr>
              <a:xfrm>
                <a:off x="3095254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256" name="Freeform 2255">
                <a:extLst>
                  <a:ext uri="{FF2B5EF4-FFF2-40B4-BE49-F238E27FC236}">
                    <a16:creationId xmlns:a16="http://schemas.microsoft.com/office/drawing/2014/main" id="{4709F5A4-EF9C-0519-7A52-00104433E37A}"/>
                  </a:ext>
                </a:extLst>
              </p:cNvPr>
              <p:cNvSpPr/>
              <p:nvPr/>
            </p:nvSpPr>
            <p:spPr>
              <a:xfrm>
                <a:off x="3098501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2257" name="Freeform 2256">
                <a:extLst>
                  <a:ext uri="{FF2B5EF4-FFF2-40B4-BE49-F238E27FC236}">
                    <a16:creationId xmlns:a16="http://schemas.microsoft.com/office/drawing/2014/main" id="{36A9F51F-46BA-20E4-84C7-C24FFC9A7F33}"/>
                  </a:ext>
                </a:extLst>
              </p:cNvPr>
              <p:cNvSpPr/>
              <p:nvPr/>
            </p:nvSpPr>
            <p:spPr>
              <a:xfrm>
                <a:off x="31017475"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C1D4B"/>
              </a:solidFill>
              <a:ln w="9324" cap="flat">
                <a:noFill/>
                <a:prstDash val="solid"/>
                <a:round/>
              </a:ln>
            </p:spPr>
            <p:txBody>
              <a:bodyPr rtlCol="0" anchor="ctr"/>
              <a:lstStyle/>
              <a:p>
                <a:endParaRPr lang="en-US" sz="2400"/>
              </a:p>
            </p:txBody>
          </p:sp>
          <p:sp>
            <p:nvSpPr>
              <p:cNvPr id="2258" name="Freeform 2257">
                <a:extLst>
                  <a:ext uri="{FF2B5EF4-FFF2-40B4-BE49-F238E27FC236}">
                    <a16:creationId xmlns:a16="http://schemas.microsoft.com/office/drawing/2014/main" id="{D06C470E-1577-28F4-05D9-86E41DCF0E08}"/>
                  </a:ext>
                </a:extLst>
              </p:cNvPr>
              <p:cNvSpPr/>
              <p:nvPr/>
            </p:nvSpPr>
            <p:spPr>
              <a:xfrm>
                <a:off x="3104993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2259" name="Freeform 2258">
                <a:extLst>
                  <a:ext uri="{FF2B5EF4-FFF2-40B4-BE49-F238E27FC236}">
                    <a16:creationId xmlns:a16="http://schemas.microsoft.com/office/drawing/2014/main" id="{4107AD20-5CF7-5B43-C143-B5BC38759F06}"/>
                  </a:ext>
                </a:extLst>
              </p:cNvPr>
              <p:cNvSpPr/>
              <p:nvPr/>
            </p:nvSpPr>
            <p:spPr>
              <a:xfrm>
                <a:off x="31082400"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2260" name="Freeform 2259">
                <a:extLst>
                  <a:ext uri="{FF2B5EF4-FFF2-40B4-BE49-F238E27FC236}">
                    <a16:creationId xmlns:a16="http://schemas.microsoft.com/office/drawing/2014/main" id="{E8032A4F-E49B-958E-D75F-15C13018D27D}"/>
                  </a:ext>
                </a:extLst>
              </p:cNvPr>
              <p:cNvSpPr/>
              <p:nvPr/>
            </p:nvSpPr>
            <p:spPr>
              <a:xfrm>
                <a:off x="3111486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24" cap="flat">
                <a:noFill/>
                <a:prstDash val="solid"/>
                <a:round/>
              </a:ln>
            </p:spPr>
            <p:txBody>
              <a:bodyPr rtlCol="0" anchor="ctr"/>
              <a:lstStyle/>
              <a:p>
                <a:endParaRPr lang="en-US" sz="2400"/>
              </a:p>
            </p:txBody>
          </p:sp>
          <p:sp>
            <p:nvSpPr>
              <p:cNvPr id="2261" name="Freeform 2260">
                <a:extLst>
                  <a:ext uri="{FF2B5EF4-FFF2-40B4-BE49-F238E27FC236}">
                    <a16:creationId xmlns:a16="http://schemas.microsoft.com/office/drawing/2014/main" id="{1E807449-DF70-C553-1678-5BBC2C34EB04}"/>
                  </a:ext>
                </a:extLst>
              </p:cNvPr>
              <p:cNvSpPr/>
              <p:nvPr/>
            </p:nvSpPr>
            <p:spPr>
              <a:xfrm>
                <a:off x="31147325"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2262" name="Freeform 2261">
                <a:extLst>
                  <a:ext uri="{FF2B5EF4-FFF2-40B4-BE49-F238E27FC236}">
                    <a16:creationId xmlns:a16="http://schemas.microsoft.com/office/drawing/2014/main" id="{C3B9E6A3-CD79-5763-730A-CCFD404C885B}"/>
                  </a:ext>
                </a:extLst>
              </p:cNvPr>
              <p:cNvSpPr/>
              <p:nvPr/>
            </p:nvSpPr>
            <p:spPr>
              <a:xfrm>
                <a:off x="31179788"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2263" name="Freeform 2262">
                <a:extLst>
                  <a:ext uri="{FF2B5EF4-FFF2-40B4-BE49-F238E27FC236}">
                    <a16:creationId xmlns:a16="http://schemas.microsoft.com/office/drawing/2014/main" id="{54109830-4740-B208-872C-FA00F17E5B69}"/>
                  </a:ext>
                </a:extLst>
              </p:cNvPr>
              <p:cNvSpPr/>
              <p:nvPr/>
            </p:nvSpPr>
            <p:spPr>
              <a:xfrm>
                <a:off x="31212250"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264" name="Freeform 2263">
                <a:extLst>
                  <a:ext uri="{FF2B5EF4-FFF2-40B4-BE49-F238E27FC236}">
                    <a16:creationId xmlns:a16="http://schemas.microsoft.com/office/drawing/2014/main" id="{E0947E62-47C3-6844-3E6F-BAAFFC14E803}"/>
                  </a:ext>
                </a:extLst>
              </p:cNvPr>
              <p:cNvSpPr/>
              <p:nvPr/>
            </p:nvSpPr>
            <p:spPr>
              <a:xfrm>
                <a:off x="31244713"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2265" name="Freeform 2264">
                <a:extLst>
                  <a:ext uri="{FF2B5EF4-FFF2-40B4-BE49-F238E27FC236}">
                    <a16:creationId xmlns:a16="http://schemas.microsoft.com/office/drawing/2014/main" id="{37D7530C-9725-88B0-035D-B9169AF91FAF}"/>
                  </a:ext>
                </a:extLst>
              </p:cNvPr>
              <p:cNvSpPr/>
              <p:nvPr/>
            </p:nvSpPr>
            <p:spPr>
              <a:xfrm>
                <a:off x="31277175"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266" name="Freeform 2265">
                <a:extLst>
                  <a:ext uri="{FF2B5EF4-FFF2-40B4-BE49-F238E27FC236}">
                    <a16:creationId xmlns:a16="http://schemas.microsoft.com/office/drawing/2014/main" id="{196A93C9-BF88-920E-E6EA-1BF3CE3642E7}"/>
                  </a:ext>
                </a:extLst>
              </p:cNvPr>
              <p:cNvSpPr/>
              <p:nvPr/>
            </p:nvSpPr>
            <p:spPr>
              <a:xfrm>
                <a:off x="31309638"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2267" name="Freeform 2266">
                <a:extLst>
                  <a:ext uri="{FF2B5EF4-FFF2-40B4-BE49-F238E27FC236}">
                    <a16:creationId xmlns:a16="http://schemas.microsoft.com/office/drawing/2014/main" id="{DAC87A64-1D77-5354-5F93-2F0DC63E9420}"/>
                  </a:ext>
                </a:extLst>
              </p:cNvPr>
              <p:cNvSpPr/>
              <p:nvPr/>
            </p:nvSpPr>
            <p:spPr>
              <a:xfrm>
                <a:off x="31342101"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24" cap="flat">
                <a:noFill/>
                <a:prstDash val="solid"/>
                <a:round/>
              </a:ln>
            </p:spPr>
            <p:txBody>
              <a:bodyPr rtlCol="0" anchor="ctr"/>
              <a:lstStyle/>
              <a:p>
                <a:endParaRPr lang="en-US" sz="2400"/>
              </a:p>
            </p:txBody>
          </p:sp>
          <p:sp>
            <p:nvSpPr>
              <p:cNvPr id="2268" name="Freeform 2267">
                <a:extLst>
                  <a:ext uri="{FF2B5EF4-FFF2-40B4-BE49-F238E27FC236}">
                    <a16:creationId xmlns:a16="http://schemas.microsoft.com/office/drawing/2014/main" id="{451BA2BC-7E0B-D524-B7DB-B3F5FD7B0255}"/>
                  </a:ext>
                </a:extLst>
              </p:cNvPr>
              <p:cNvSpPr/>
              <p:nvPr/>
            </p:nvSpPr>
            <p:spPr>
              <a:xfrm>
                <a:off x="31374563"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2269" name="Freeform 2268">
                <a:extLst>
                  <a:ext uri="{FF2B5EF4-FFF2-40B4-BE49-F238E27FC236}">
                    <a16:creationId xmlns:a16="http://schemas.microsoft.com/office/drawing/2014/main" id="{57C97BA9-FBF3-0984-5186-B07AE711CB13}"/>
                  </a:ext>
                </a:extLst>
              </p:cNvPr>
              <p:cNvSpPr/>
              <p:nvPr/>
            </p:nvSpPr>
            <p:spPr>
              <a:xfrm>
                <a:off x="31407026"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2270" name="Freeform 2269">
                <a:extLst>
                  <a:ext uri="{FF2B5EF4-FFF2-40B4-BE49-F238E27FC236}">
                    <a16:creationId xmlns:a16="http://schemas.microsoft.com/office/drawing/2014/main" id="{9A87CE71-869E-DDF5-C626-69A2505B8B52}"/>
                  </a:ext>
                </a:extLst>
              </p:cNvPr>
              <p:cNvSpPr/>
              <p:nvPr/>
            </p:nvSpPr>
            <p:spPr>
              <a:xfrm>
                <a:off x="31439488"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271" name="Freeform 2270">
                <a:extLst>
                  <a:ext uri="{FF2B5EF4-FFF2-40B4-BE49-F238E27FC236}">
                    <a16:creationId xmlns:a16="http://schemas.microsoft.com/office/drawing/2014/main" id="{F26CB6B9-A1AC-6DAB-2CCE-8616DFFD77AB}"/>
                  </a:ext>
                </a:extLst>
              </p:cNvPr>
              <p:cNvSpPr/>
              <p:nvPr/>
            </p:nvSpPr>
            <p:spPr>
              <a:xfrm>
                <a:off x="31471951"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272" name="Freeform 2271">
                <a:extLst>
                  <a:ext uri="{FF2B5EF4-FFF2-40B4-BE49-F238E27FC236}">
                    <a16:creationId xmlns:a16="http://schemas.microsoft.com/office/drawing/2014/main" id="{639B9B9C-67ED-282F-C282-1E8313B178EC}"/>
                  </a:ext>
                </a:extLst>
              </p:cNvPr>
              <p:cNvSpPr/>
              <p:nvPr/>
            </p:nvSpPr>
            <p:spPr>
              <a:xfrm>
                <a:off x="3150441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2273" name="Freeform 2272">
                <a:extLst>
                  <a:ext uri="{FF2B5EF4-FFF2-40B4-BE49-F238E27FC236}">
                    <a16:creationId xmlns:a16="http://schemas.microsoft.com/office/drawing/2014/main" id="{F4CBB9FE-3D72-F09E-E0D8-509EB579889C}"/>
                  </a:ext>
                </a:extLst>
              </p:cNvPr>
              <p:cNvSpPr/>
              <p:nvPr/>
            </p:nvSpPr>
            <p:spPr>
              <a:xfrm>
                <a:off x="31536876"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274" name="Freeform 2273">
                <a:extLst>
                  <a:ext uri="{FF2B5EF4-FFF2-40B4-BE49-F238E27FC236}">
                    <a16:creationId xmlns:a16="http://schemas.microsoft.com/office/drawing/2014/main" id="{7C74BCC4-B856-8F12-498E-C9FC64D56CD7}"/>
                  </a:ext>
                </a:extLst>
              </p:cNvPr>
              <p:cNvSpPr/>
              <p:nvPr/>
            </p:nvSpPr>
            <p:spPr>
              <a:xfrm>
                <a:off x="3156933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275" name="Freeform 2274">
                <a:extLst>
                  <a:ext uri="{FF2B5EF4-FFF2-40B4-BE49-F238E27FC236}">
                    <a16:creationId xmlns:a16="http://schemas.microsoft.com/office/drawing/2014/main" id="{6B50EA9C-6631-3807-6C06-ED5FF4352196}"/>
                  </a:ext>
                </a:extLst>
              </p:cNvPr>
              <p:cNvSpPr/>
              <p:nvPr/>
            </p:nvSpPr>
            <p:spPr>
              <a:xfrm>
                <a:off x="31601801"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2276" name="Freeform 2275">
                <a:extLst>
                  <a:ext uri="{FF2B5EF4-FFF2-40B4-BE49-F238E27FC236}">
                    <a16:creationId xmlns:a16="http://schemas.microsoft.com/office/drawing/2014/main" id="{EA754F37-0DEF-D747-F9A2-EC5464BEB791}"/>
                  </a:ext>
                </a:extLst>
              </p:cNvPr>
              <p:cNvSpPr/>
              <p:nvPr/>
            </p:nvSpPr>
            <p:spPr>
              <a:xfrm>
                <a:off x="3163426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277" name="Freeform 2276">
                <a:extLst>
                  <a:ext uri="{FF2B5EF4-FFF2-40B4-BE49-F238E27FC236}">
                    <a16:creationId xmlns:a16="http://schemas.microsoft.com/office/drawing/2014/main" id="{1EBFAB68-B889-033C-137F-FAC0D1C75933}"/>
                  </a:ext>
                </a:extLst>
              </p:cNvPr>
              <p:cNvSpPr/>
              <p:nvPr/>
            </p:nvSpPr>
            <p:spPr>
              <a:xfrm>
                <a:off x="3166672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278" name="Freeform 2277">
                <a:extLst>
                  <a:ext uri="{FF2B5EF4-FFF2-40B4-BE49-F238E27FC236}">
                    <a16:creationId xmlns:a16="http://schemas.microsoft.com/office/drawing/2014/main" id="{3BA4BF48-EE48-7EC2-8F77-0A382A2FE625}"/>
                  </a:ext>
                </a:extLst>
              </p:cNvPr>
              <p:cNvSpPr/>
              <p:nvPr/>
            </p:nvSpPr>
            <p:spPr>
              <a:xfrm>
                <a:off x="3169918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279" name="Freeform 2278">
                <a:extLst>
                  <a:ext uri="{FF2B5EF4-FFF2-40B4-BE49-F238E27FC236}">
                    <a16:creationId xmlns:a16="http://schemas.microsoft.com/office/drawing/2014/main" id="{2FB5672B-478C-D605-6A88-1EFF1D8CE2C3}"/>
                  </a:ext>
                </a:extLst>
              </p:cNvPr>
              <p:cNvSpPr/>
              <p:nvPr/>
            </p:nvSpPr>
            <p:spPr>
              <a:xfrm>
                <a:off x="3173165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2280" name="Freeform 2279">
                <a:extLst>
                  <a:ext uri="{FF2B5EF4-FFF2-40B4-BE49-F238E27FC236}">
                    <a16:creationId xmlns:a16="http://schemas.microsoft.com/office/drawing/2014/main" id="{9A5FFC74-B242-BFF5-8D21-0A53D8D61C30}"/>
                  </a:ext>
                </a:extLst>
              </p:cNvPr>
              <p:cNvSpPr/>
              <p:nvPr/>
            </p:nvSpPr>
            <p:spPr>
              <a:xfrm>
                <a:off x="3176411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281" name="Freeform 2280">
                <a:extLst>
                  <a:ext uri="{FF2B5EF4-FFF2-40B4-BE49-F238E27FC236}">
                    <a16:creationId xmlns:a16="http://schemas.microsoft.com/office/drawing/2014/main" id="{0689E67A-4753-0AE6-9413-49529FB85114}"/>
                  </a:ext>
                </a:extLst>
              </p:cNvPr>
              <p:cNvSpPr/>
              <p:nvPr/>
            </p:nvSpPr>
            <p:spPr>
              <a:xfrm>
                <a:off x="3179657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282" name="Freeform 2281">
                <a:extLst>
                  <a:ext uri="{FF2B5EF4-FFF2-40B4-BE49-F238E27FC236}">
                    <a16:creationId xmlns:a16="http://schemas.microsoft.com/office/drawing/2014/main" id="{A7375D60-B643-1C0C-3B94-7162D320B7B4}"/>
                  </a:ext>
                </a:extLst>
              </p:cNvPr>
              <p:cNvSpPr/>
              <p:nvPr/>
            </p:nvSpPr>
            <p:spPr>
              <a:xfrm>
                <a:off x="31829040" y="20206574"/>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283" name="Freeform 2282">
                <a:extLst>
                  <a:ext uri="{FF2B5EF4-FFF2-40B4-BE49-F238E27FC236}">
                    <a16:creationId xmlns:a16="http://schemas.microsoft.com/office/drawing/2014/main" id="{3F322C2E-E5C2-A076-6D75-4C4EB49F7193}"/>
                  </a:ext>
                </a:extLst>
              </p:cNvPr>
              <p:cNvSpPr/>
              <p:nvPr/>
            </p:nvSpPr>
            <p:spPr>
              <a:xfrm>
                <a:off x="31861507" y="20206574"/>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6195A"/>
              </a:solidFill>
              <a:ln w="9324" cap="flat">
                <a:noFill/>
                <a:prstDash val="solid"/>
                <a:round/>
              </a:ln>
            </p:spPr>
            <p:txBody>
              <a:bodyPr rtlCol="0" anchor="ctr"/>
              <a:lstStyle/>
              <a:p>
                <a:endParaRPr lang="en-US" sz="2400"/>
              </a:p>
            </p:txBody>
          </p:sp>
          <p:sp>
            <p:nvSpPr>
              <p:cNvPr id="2284" name="Freeform 2283">
                <a:extLst>
                  <a:ext uri="{FF2B5EF4-FFF2-40B4-BE49-F238E27FC236}">
                    <a16:creationId xmlns:a16="http://schemas.microsoft.com/office/drawing/2014/main" id="{AD7A7F04-5184-7555-F2D7-2D354385FDD5}"/>
                  </a:ext>
                </a:extLst>
              </p:cNvPr>
              <p:cNvSpPr/>
              <p:nvPr/>
            </p:nvSpPr>
            <p:spPr>
              <a:xfrm>
                <a:off x="3092008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285" name="Freeform 2284">
                <a:extLst>
                  <a:ext uri="{FF2B5EF4-FFF2-40B4-BE49-F238E27FC236}">
                    <a16:creationId xmlns:a16="http://schemas.microsoft.com/office/drawing/2014/main" id="{00B3FF2D-3FF1-7BE6-C58C-05E679888A5F}"/>
                  </a:ext>
                </a:extLst>
              </p:cNvPr>
              <p:cNvSpPr/>
              <p:nvPr/>
            </p:nvSpPr>
            <p:spPr>
              <a:xfrm>
                <a:off x="3095254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286" name="Freeform 2285">
                <a:extLst>
                  <a:ext uri="{FF2B5EF4-FFF2-40B4-BE49-F238E27FC236}">
                    <a16:creationId xmlns:a16="http://schemas.microsoft.com/office/drawing/2014/main" id="{505DB957-F3A2-CDF8-5169-2E8006F8D77F}"/>
                  </a:ext>
                </a:extLst>
              </p:cNvPr>
              <p:cNvSpPr/>
              <p:nvPr/>
            </p:nvSpPr>
            <p:spPr>
              <a:xfrm>
                <a:off x="3098501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2287" name="Freeform 2286">
                <a:extLst>
                  <a:ext uri="{FF2B5EF4-FFF2-40B4-BE49-F238E27FC236}">
                    <a16:creationId xmlns:a16="http://schemas.microsoft.com/office/drawing/2014/main" id="{D68B3866-0F19-8653-87F7-C89CAF0C8FEC}"/>
                  </a:ext>
                </a:extLst>
              </p:cNvPr>
              <p:cNvSpPr/>
              <p:nvPr/>
            </p:nvSpPr>
            <p:spPr>
              <a:xfrm>
                <a:off x="31017475"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288" name="Freeform 2287">
                <a:extLst>
                  <a:ext uri="{FF2B5EF4-FFF2-40B4-BE49-F238E27FC236}">
                    <a16:creationId xmlns:a16="http://schemas.microsoft.com/office/drawing/2014/main" id="{002EF76F-6F9B-688C-9FCA-B8E70070D081}"/>
                  </a:ext>
                </a:extLst>
              </p:cNvPr>
              <p:cNvSpPr/>
              <p:nvPr/>
            </p:nvSpPr>
            <p:spPr>
              <a:xfrm>
                <a:off x="3104993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2289" name="Freeform 2288">
                <a:extLst>
                  <a:ext uri="{FF2B5EF4-FFF2-40B4-BE49-F238E27FC236}">
                    <a16:creationId xmlns:a16="http://schemas.microsoft.com/office/drawing/2014/main" id="{974DA1E6-C25B-9677-419C-52C0F6E324FC}"/>
                  </a:ext>
                </a:extLst>
              </p:cNvPr>
              <p:cNvSpPr/>
              <p:nvPr/>
            </p:nvSpPr>
            <p:spPr>
              <a:xfrm>
                <a:off x="31082400"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2290" name="Freeform 2289">
                <a:extLst>
                  <a:ext uri="{FF2B5EF4-FFF2-40B4-BE49-F238E27FC236}">
                    <a16:creationId xmlns:a16="http://schemas.microsoft.com/office/drawing/2014/main" id="{153B2425-372D-2754-E7B5-1AF1D13BC1C6}"/>
                  </a:ext>
                </a:extLst>
              </p:cNvPr>
              <p:cNvSpPr/>
              <p:nvPr/>
            </p:nvSpPr>
            <p:spPr>
              <a:xfrm>
                <a:off x="3111486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2291" name="Freeform 2290">
                <a:extLst>
                  <a:ext uri="{FF2B5EF4-FFF2-40B4-BE49-F238E27FC236}">
                    <a16:creationId xmlns:a16="http://schemas.microsoft.com/office/drawing/2014/main" id="{A4A2942E-96B1-EE09-7F43-A311A65E23DA}"/>
                  </a:ext>
                </a:extLst>
              </p:cNvPr>
              <p:cNvSpPr/>
              <p:nvPr/>
            </p:nvSpPr>
            <p:spPr>
              <a:xfrm>
                <a:off x="31147325"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2292" name="Freeform 2291">
                <a:extLst>
                  <a:ext uri="{FF2B5EF4-FFF2-40B4-BE49-F238E27FC236}">
                    <a16:creationId xmlns:a16="http://schemas.microsoft.com/office/drawing/2014/main" id="{09F124E4-9550-0698-D685-6B63C91785C2}"/>
                  </a:ext>
                </a:extLst>
              </p:cNvPr>
              <p:cNvSpPr/>
              <p:nvPr/>
            </p:nvSpPr>
            <p:spPr>
              <a:xfrm>
                <a:off x="31179788"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2293" name="Freeform 2292">
                <a:extLst>
                  <a:ext uri="{FF2B5EF4-FFF2-40B4-BE49-F238E27FC236}">
                    <a16:creationId xmlns:a16="http://schemas.microsoft.com/office/drawing/2014/main" id="{4C2EF6F3-72EF-377C-DCD6-309C5527D0A1}"/>
                  </a:ext>
                </a:extLst>
              </p:cNvPr>
              <p:cNvSpPr/>
              <p:nvPr/>
            </p:nvSpPr>
            <p:spPr>
              <a:xfrm>
                <a:off x="31212250"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2294" name="Freeform 2293">
                <a:extLst>
                  <a:ext uri="{FF2B5EF4-FFF2-40B4-BE49-F238E27FC236}">
                    <a16:creationId xmlns:a16="http://schemas.microsoft.com/office/drawing/2014/main" id="{FE6BA79A-8C48-25F0-F3EE-4DB3985C4273}"/>
                  </a:ext>
                </a:extLst>
              </p:cNvPr>
              <p:cNvSpPr/>
              <p:nvPr/>
            </p:nvSpPr>
            <p:spPr>
              <a:xfrm>
                <a:off x="31244713"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295" name="Freeform 2294">
                <a:extLst>
                  <a:ext uri="{FF2B5EF4-FFF2-40B4-BE49-F238E27FC236}">
                    <a16:creationId xmlns:a16="http://schemas.microsoft.com/office/drawing/2014/main" id="{FFF7306E-779A-6411-DBFB-B5BDA1038E39}"/>
                  </a:ext>
                </a:extLst>
              </p:cNvPr>
              <p:cNvSpPr/>
              <p:nvPr/>
            </p:nvSpPr>
            <p:spPr>
              <a:xfrm>
                <a:off x="31277175"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2296" name="Freeform 2295">
                <a:extLst>
                  <a:ext uri="{FF2B5EF4-FFF2-40B4-BE49-F238E27FC236}">
                    <a16:creationId xmlns:a16="http://schemas.microsoft.com/office/drawing/2014/main" id="{09B99EB8-0891-6ADF-C75B-CF0F90D863B2}"/>
                  </a:ext>
                </a:extLst>
              </p:cNvPr>
              <p:cNvSpPr/>
              <p:nvPr/>
            </p:nvSpPr>
            <p:spPr>
              <a:xfrm>
                <a:off x="31309638"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297" name="Freeform 2296">
                <a:extLst>
                  <a:ext uri="{FF2B5EF4-FFF2-40B4-BE49-F238E27FC236}">
                    <a16:creationId xmlns:a16="http://schemas.microsoft.com/office/drawing/2014/main" id="{97D9B4E5-87BE-53A7-6C82-64567464397A}"/>
                  </a:ext>
                </a:extLst>
              </p:cNvPr>
              <p:cNvSpPr/>
              <p:nvPr/>
            </p:nvSpPr>
            <p:spPr>
              <a:xfrm>
                <a:off x="31342101"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298" name="Freeform 2297">
                <a:extLst>
                  <a:ext uri="{FF2B5EF4-FFF2-40B4-BE49-F238E27FC236}">
                    <a16:creationId xmlns:a16="http://schemas.microsoft.com/office/drawing/2014/main" id="{A72D8C19-8F8F-B3DC-82FA-EDB2863DD825}"/>
                  </a:ext>
                </a:extLst>
              </p:cNvPr>
              <p:cNvSpPr/>
              <p:nvPr/>
            </p:nvSpPr>
            <p:spPr>
              <a:xfrm>
                <a:off x="31374563"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299" name="Freeform 2298">
                <a:extLst>
                  <a:ext uri="{FF2B5EF4-FFF2-40B4-BE49-F238E27FC236}">
                    <a16:creationId xmlns:a16="http://schemas.microsoft.com/office/drawing/2014/main" id="{D2DE994F-174F-418B-49F8-9326064112A3}"/>
                  </a:ext>
                </a:extLst>
              </p:cNvPr>
              <p:cNvSpPr/>
              <p:nvPr/>
            </p:nvSpPr>
            <p:spPr>
              <a:xfrm>
                <a:off x="31407026"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300" name="Freeform 2299">
                <a:extLst>
                  <a:ext uri="{FF2B5EF4-FFF2-40B4-BE49-F238E27FC236}">
                    <a16:creationId xmlns:a16="http://schemas.microsoft.com/office/drawing/2014/main" id="{66E27559-0961-08D2-4815-5F7D96EB51AC}"/>
                  </a:ext>
                </a:extLst>
              </p:cNvPr>
              <p:cNvSpPr/>
              <p:nvPr/>
            </p:nvSpPr>
            <p:spPr>
              <a:xfrm>
                <a:off x="31439488"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301" name="Freeform 2300">
                <a:extLst>
                  <a:ext uri="{FF2B5EF4-FFF2-40B4-BE49-F238E27FC236}">
                    <a16:creationId xmlns:a16="http://schemas.microsoft.com/office/drawing/2014/main" id="{C8523D7A-4405-A017-44ED-468FB32AF117}"/>
                  </a:ext>
                </a:extLst>
              </p:cNvPr>
              <p:cNvSpPr/>
              <p:nvPr/>
            </p:nvSpPr>
            <p:spPr>
              <a:xfrm>
                <a:off x="31471951"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302" name="Freeform 2301">
                <a:extLst>
                  <a:ext uri="{FF2B5EF4-FFF2-40B4-BE49-F238E27FC236}">
                    <a16:creationId xmlns:a16="http://schemas.microsoft.com/office/drawing/2014/main" id="{5C22898C-ED05-58DE-B30E-BA4A8149A6EA}"/>
                  </a:ext>
                </a:extLst>
              </p:cNvPr>
              <p:cNvSpPr/>
              <p:nvPr/>
            </p:nvSpPr>
            <p:spPr>
              <a:xfrm>
                <a:off x="3150441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303" name="Freeform 2302">
                <a:extLst>
                  <a:ext uri="{FF2B5EF4-FFF2-40B4-BE49-F238E27FC236}">
                    <a16:creationId xmlns:a16="http://schemas.microsoft.com/office/drawing/2014/main" id="{61003EDA-65BD-4330-011F-1F650C637BC0}"/>
                  </a:ext>
                </a:extLst>
              </p:cNvPr>
              <p:cNvSpPr/>
              <p:nvPr/>
            </p:nvSpPr>
            <p:spPr>
              <a:xfrm>
                <a:off x="31536876"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304" name="Freeform 2303">
                <a:extLst>
                  <a:ext uri="{FF2B5EF4-FFF2-40B4-BE49-F238E27FC236}">
                    <a16:creationId xmlns:a16="http://schemas.microsoft.com/office/drawing/2014/main" id="{0A479F2C-EF79-F9CE-E18C-4DC810B7B24E}"/>
                  </a:ext>
                </a:extLst>
              </p:cNvPr>
              <p:cNvSpPr/>
              <p:nvPr/>
            </p:nvSpPr>
            <p:spPr>
              <a:xfrm>
                <a:off x="3156933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305" name="Freeform 2304">
                <a:extLst>
                  <a:ext uri="{FF2B5EF4-FFF2-40B4-BE49-F238E27FC236}">
                    <a16:creationId xmlns:a16="http://schemas.microsoft.com/office/drawing/2014/main" id="{6CAFF14C-54DB-7A2E-8F40-9D70EEA9436F}"/>
                  </a:ext>
                </a:extLst>
              </p:cNvPr>
              <p:cNvSpPr/>
              <p:nvPr/>
            </p:nvSpPr>
            <p:spPr>
              <a:xfrm>
                <a:off x="31601801"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306" name="Freeform 2305">
                <a:extLst>
                  <a:ext uri="{FF2B5EF4-FFF2-40B4-BE49-F238E27FC236}">
                    <a16:creationId xmlns:a16="http://schemas.microsoft.com/office/drawing/2014/main" id="{B5B0DE1A-C992-8061-A297-AFD7558A0783}"/>
                  </a:ext>
                </a:extLst>
              </p:cNvPr>
              <p:cNvSpPr/>
              <p:nvPr/>
            </p:nvSpPr>
            <p:spPr>
              <a:xfrm>
                <a:off x="3163426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307" name="Freeform 2306">
                <a:extLst>
                  <a:ext uri="{FF2B5EF4-FFF2-40B4-BE49-F238E27FC236}">
                    <a16:creationId xmlns:a16="http://schemas.microsoft.com/office/drawing/2014/main" id="{6897B7AF-060E-A69E-463B-DD4EF4E1A207}"/>
                  </a:ext>
                </a:extLst>
              </p:cNvPr>
              <p:cNvSpPr/>
              <p:nvPr/>
            </p:nvSpPr>
            <p:spPr>
              <a:xfrm>
                <a:off x="3166672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308" name="Freeform 2307">
                <a:extLst>
                  <a:ext uri="{FF2B5EF4-FFF2-40B4-BE49-F238E27FC236}">
                    <a16:creationId xmlns:a16="http://schemas.microsoft.com/office/drawing/2014/main" id="{C56FCDCA-5744-CBAA-540D-998E144F6919}"/>
                  </a:ext>
                </a:extLst>
              </p:cNvPr>
              <p:cNvSpPr/>
              <p:nvPr/>
            </p:nvSpPr>
            <p:spPr>
              <a:xfrm>
                <a:off x="3169918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309" name="Freeform 2308">
                <a:extLst>
                  <a:ext uri="{FF2B5EF4-FFF2-40B4-BE49-F238E27FC236}">
                    <a16:creationId xmlns:a16="http://schemas.microsoft.com/office/drawing/2014/main" id="{7D88AE9E-C288-7F7B-7269-2C176EE2AFCC}"/>
                  </a:ext>
                </a:extLst>
              </p:cNvPr>
              <p:cNvSpPr/>
              <p:nvPr/>
            </p:nvSpPr>
            <p:spPr>
              <a:xfrm>
                <a:off x="3173165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310" name="Freeform 2309">
                <a:extLst>
                  <a:ext uri="{FF2B5EF4-FFF2-40B4-BE49-F238E27FC236}">
                    <a16:creationId xmlns:a16="http://schemas.microsoft.com/office/drawing/2014/main" id="{78153C2E-6103-900E-EB16-72E10791DC60}"/>
                  </a:ext>
                </a:extLst>
              </p:cNvPr>
              <p:cNvSpPr/>
              <p:nvPr/>
            </p:nvSpPr>
            <p:spPr>
              <a:xfrm>
                <a:off x="3176411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311" name="Freeform 2310">
                <a:extLst>
                  <a:ext uri="{FF2B5EF4-FFF2-40B4-BE49-F238E27FC236}">
                    <a16:creationId xmlns:a16="http://schemas.microsoft.com/office/drawing/2014/main" id="{0120BA7E-525A-3F39-1718-D35792949F44}"/>
                  </a:ext>
                </a:extLst>
              </p:cNvPr>
              <p:cNvSpPr/>
              <p:nvPr/>
            </p:nvSpPr>
            <p:spPr>
              <a:xfrm>
                <a:off x="3179657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312" name="Freeform 2311">
                <a:extLst>
                  <a:ext uri="{FF2B5EF4-FFF2-40B4-BE49-F238E27FC236}">
                    <a16:creationId xmlns:a16="http://schemas.microsoft.com/office/drawing/2014/main" id="{7AF4F650-59AD-6877-FF66-AD2410B817E1}"/>
                  </a:ext>
                </a:extLst>
              </p:cNvPr>
              <p:cNvSpPr/>
              <p:nvPr/>
            </p:nvSpPr>
            <p:spPr>
              <a:xfrm>
                <a:off x="31829040" y="20239222"/>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2313" name="Freeform 2312">
                <a:extLst>
                  <a:ext uri="{FF2B5EF4-FFF2-40B4-BE49-F238E27FC236}">
                    <a16:creationId xmlns:a16="http://schemas.microsoft.com/office/drawing/2014/main" id="{9963D1FF-5BB8-1C67-A7B0-A6B420B99E22}"/>
                  </a:ext>
                </a:extLst>
              </p:cNvPr>
              <p:cNvSpPr/>
              <p:nvPr/>
            </p:nvSpPr>
            <p:spPr>
              <a:xfrm>
                <a:off x="31861507" y="20239222"/>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2314" name="Freeform 2313">
                <a:extLst>
                  <a:ext uri="{FF2B5EF4-FFF2-40B4-BE49-F238E27FC236}">
                    <a16:creationId xmlns:a16="http://schemas.microsoft.com/office/drawing/2014/main" id="{9A5379CD-F257-092C-48F4-F9CD19F6684E}"/>
                  </a:ext>
                </a:extLst>
              </p:cNvPr>
              <p:cNvSpPr/>
              <p:nvPr/>
            </p:nvSpPr>
            <p:spPr>
              <a:xfrm>
                <a:off x="3092008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315" name="Freeform 2314">
                <a:extLst>
                  <a:ext uri="{FF2B5EF4-FFF2-40B4-BE49-F238E27FC236}">
                    <a16:creationId xmlns:a16="http://schemas.microsoft.com/office/drawing/2014/main" id="{E80819C5-EA16-A9BF-297A-73657EA319AF}"/>
                  </a:ext>
                </a:extLst>
              </p:cNvPr>
              <p:cNvSpPr/>
              <p:nvPr/>
            </p:nvSpPr>
            <p:spPr>
              <a:xfrm>
                <a:off x="3095254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316" name="Freeform 2315">
                <a:extLst>
                  <a:ext uri="{FF2B5EF4-FFF2-40B4-BE49-F238E27FC236}">
                    <a16:creationId xmlns:a16="http://schemas.microsoft.com/office/drawing/2014/main" id="{FABE2635-A6C3-B09F-2510-738ADE6A9788}"/>
                  </a:ext>
                </a:extLst>
              </p:cNvPr>
              <p:cNvSpPr/>
              <p:nvPr/>
            </p:nvSpPr>
            <p:spPr>
              <a:xfrm>
                <a:off x="3098501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317" name="Freeform 2316">
                <a:extLst>
                  <a:ext uri="{FF2B5EF4-FFF2-40B4-BE49-F238E27FC236}">
                    <a16:creationId xmlns:a16="http://schemas.microsoft.com/office/drawing/2014/main" id="{660E7102-322D-29A8-45C7-C5E18507339C}"/>
                  </a:ext>
                </a:extLst>
              </p:cNvPr>
              <p:cNvSpPr/>
              <p:nvPr/>
            </p:nvSpPr>
            <p:spPr>
              <a:xfrm>
                <a:off x="31017475"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318" name="Freeform 2317">
                <a:extLst>
                  <a:ext uri="{FF2B5EF4-FFF2-40B4-BE49-F238E27FC236}">
                    <a16:creationId xmlns:a16="http://schemas.microsoft.com/office/drawing/2014/main" id="{90AA53CF-712F-C152-DF31-39AD2A422548}"/>
                  </a:ext>
                </a:extLst>
              </p:cNvPr>
              <p:cNvSpPr/>
              <p:nvPr/>
            </p:nvSpPr>
            <p:spPr>
              <a:xfrm>
                <a:off x="3104993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2319" name="Freeform 2318">
                <a:extLst>
                  <a:ext uri="{FF2B5EF4-FFF2-40B4-BE49-F238E27FC236}">
                    <a16:creationId xmlns:a16="http://schemas.microsoft.com/office/drawing/2014/main" id="{EC93005B-954A-683C-145E-4C97B1A3E70F}"/>
                  </a:ext>
                </a:extLst>
              </p:cNvPr>
              <p:cNvSpPr/>
              <p:nvPr/>
            </p:nvSpPr>
            <p:spPr>
              <a:xfrm>
                <a:off x="31082400"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2320" name="Freeform 2319">
                <a:extLst>
                  <a:ext uri="{FF2B5EF4-FFF2-40B4-BE49-F238E27FC236}">
                    <a16:creationId xmlns:a16="http://schemas.microsoft.com/office/drawing/2014/main" id="{3211A63A-2E4E-A7CA-AE54-980AEA4F3677}"/>
                  </a:ext>
                </a:extLst>
              </p:cNvPr>
              <p:cNvSpPr/>
              <p:nvPr/>
            </p:nvSpPr>
            <p:spPr>
              <a:xfrm>
                <a:off x="3111486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2321" name="Freeform 2320">
                <a:extLst>
                  <a:ext uri="{FF2B5EF4-FFF2-40B4-BE49-F238E27FC236}">
                    <a16:creationId xmlns:a16="http://schemas.microsoft.com/office/drawing/2014/main" id="{79323813-39C8-425C-373C-7D355B46CDA2}"/>
                  </a:ext>
                </a:extLst>
              </p:cNvPr>
              <p:cNvSpPr/>
              <p:nvPr/>
            </p:nvSpPr>
            <p:spPr>
              <a:xfrm>
                <a:off x="31147325"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322" name="Freeform 2321">
                <a:extLst>
                  <a:ext uri="{FF2B5EF4-FFF2-40B4-BE49-F238E27FC236}">
                    <a16:creationId xmlns:a16="http://schemas.microsoft.com/office/drawing/2014/main" id="{CB175CAA-FE7A-961A-81F9-5FD100A5C58E}"/>
                  </a:ext>
                </a:extLst>
              </p:cNvPr>
              <p:cNvSpPr/>
              <p:nvPr/>
            </p:nvSpPr>
            <p:spPr>
              <a:xfrm>
                <a:off x="31179788"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323" name="Freeform 2322">
                <a:extLst>
                  <a:ext uri="{FF2B5EF4-FFF2-40B4-BE49-F238E27FC236}">
                    <a16:creationId xmlns:a16="http://schemas.microsoft.com/office/drawing/2014/main" id="{7B8302C4-130D-3FC4-56DC-3A74334A678E}"/>
                  </a:ext>
                </a:extLst>
              </p:cNvPr>
              <p:cNvSpPr/>
              <p:nvPr/>
            </p:nvSpPr>
            <p:spPr>
              <a:xfrm>
                <a:off x="31212250"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324" name="Freeform 2323">
                <a:extLst>
                  <a:ext uri="{FF2B5EF4-FFF2-40B4-BE49-F238E27FC236}">
                    <a16:creationId xmlns:a16="http://schemas.microsoft.com/office/drawing/2014/main" id="{8CD80789-8B26-86EA-7007-ABC45E441C25}"/>
                  </a:ext>
                </a:extLst>
              </p:cNvPr>
              <p:cNvSpPr/>
              <p:nvPr/>
            </p:nvSpPr>
            <p:spPr>
              <a:xfrm>
                <a:off x="31244713"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24" cap="flat">
                <a:noFill/>
                <a:prstDash val="solid"/>
                <a:round/>
              </a:ln>
            </p:spPr>
            <p:txBody>
              <a:bodyPr rtlCol="0" anchor="ctr"/>
              <a:lstStyle/>
              <a:p>
                <a:endParaRPr lang="en-US" sz="2400"/>
              </a:p>
            </p:txBody>
          </p:sp>
          <p:sp>
            <p:nvSpPr>
              <p:cNvPr id="2325" name="Freeform 2324">
                <a:extLst>
                  <a:ext uri="{FF2B5EF4-FFF2-40B4-BE49-F238E27FC236}">
                    <a16:creationId xmlns:a16="http://schemas.microsoft.com/office/drawing/2014/main" id="{3DF6E193-E979-52E1-1FC6-253DBA686501}"/>
                  </a:ext>
                </a:extLst>
              </p:cNvPr>
              <p:cNvSpPr/>
              <p:nvPr/>
            </p:nvSpPr>
            <p:spPr>
              <a:xfrm>
                <a:off x="31277175"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2326" name="Freeform 2325">
                <a:extLst>
                  <a:ext uri="{FF2B5EF4-FFF2-40B4-BE49-F238E27FC236}">
                    <a16:creationId xmlns:a16="http://schemas.microsoft.com/office/drawing/2014/main" id="{75EC5CF6-A9D7-DD87-9EC0-B5DE132DE306}"/>
                  </a:ext>
                </a:extLst>
              </p:cNvPr>
              <p:cNvSpPr/>
              <p:nvPr/>
            </p:nvSpPr>
            <p:spPr>
              <a:xfrm>
                <a:off x="31309638"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327" name="Freeform 2326">
                <a:extLst>
                  <a:ext uri="{FF2B5EF4-FFF2-40B4-BE49-F238E27FC236}">
                    <a16:creationId xmlns:a16="http://schemas.microsoft.com/office/drawing/2014/main" id="{0E4984E8-8277-C55E-6ECF-A4FD3FB36193}"/>
                  </a:ext>
                </a:extLst>
              </p:cNvPr>
              <p:cNvSpPr/>
              <p:nvPr/>
            </p:nvSpPr>
            <p:spPr>
              <a:xfrm>
                <a:off x="31342101"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328" name="Freeform 2327">
                <a:extLst>
                  <a:ext uri="{FF2B5EF4-FFF2-40B4-BE49-F238E27FC236}">
                    <a16:creationId xmlns:a16="http://schemas.microsoft.com/office/drawing/2014/main" id="{E183CADD-5D55-6256-0EA5-9F5FC79BF03C}"/>
                  </a:ext>
                </a:extLst>
              </p:cNvPr>
              <p:cNvSpPr/>
              <p:nvPr/>
            </p:nvSpPr>
            <p:spPr>
              <a:xfrm>
                <a:off x="31374563"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2329" name="Freeform 2328">
                <a:extLst>
                  <a:ext uri="{FF2B5EF4-FFF2-40B4-BE49-F238E27FC236}">
                    <a16:creationId xmlns:a16="http://schemas.microsoft.com/office/drawing/2014/main" id="{A1B629FB-302C-CCCA-1A21-2A0B8BC2DCDD}"/>
                  </a:ext>
                </a:extLst>
              </p:cNvPr>
              <p:cNvSpPr/>
              <p:nvPr/>
            </p:nvSpPr>
            <p:spPr>
              <a:xfrm>
                <a:off x="31407026"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2330" name="Freeform 2329">
                <a:extLst>
                  <a:ext uri="{FF2B5EF4-FFF2-40B4-BE49-F238E27FC236}">
                    <a16:creationId xmlns:a16="http://schemas.microsoft.com/office/drawing/2014/main" id="{2BD89926-9669-81C3-3A58-257B7F74E097}"/>
                  </a:ext>
                </a:extLst>
              </p:cNvPr>
              <p:cNvSpPr/>
              <p:nvPr/>
            </p:nvSpPr>
            <p:spPr>
              <a:xfrm>
                <a:off x="31439488"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331" name="Freeform 2330">
                <a:extLst>
                  <a:ext uri="{FF2B5EF4-FFF2-40B4-BE49-F238E27FC236}">
                    <a16:creationId xmlns:a16="http://schemas.microsoft.com/office/drawing/2014/main" id="{E02511CA-C00A-4137-C543-BF56B41C4E82}"/>
                  </a:ext>
                </a:extLst>
              </p:cNvPr>
              <p:cNvSpPr/>
              <p:nvPr/>
            </p:nvSpPr>
            <p:spPr>
              <a:xfrm>
                <a:off x="31471951"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332" name="Freeform 2331">
                <a:extLst>
                  <a:ext uri="{FF2B5EF4-FFF2-40B4-BE49-F238E27FC236}">
                    <a16:creationId xmlns:a16="http://schemas.microsoft.com/office/drawing/2014/main" id="{366BDF5E-8855-3B7C-9BC7-2DA955854A8C}"/>
                  </a:ext>
                </a:extLst>
              </p:cNvPr>
              <p:cNvSpPr/>
              <p:nvPr/>
            </p:nvSpPr>
            <p:spPr>
              <a:xfrm>
                <a:off x="3150441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333" name="Freeform 2332">
                <a:extLst>
                  <a:ext uri="{FF2B5EF4-FFF2-40B4-BE49-F238E27FC236}">
                    <a16:creationId xmlns:a16="http://schemas.microsoft.com/office/drawing/2014/main" id="{BCF06988-9F24-A340-C3C5-701265486453}"/>
                  </a:ext>
                </a:extLst>
              </p:cNvPr>
              <p:cNvSpPr/>
              <p:nvPr/>
            </p:nvSpPr>
            <p:spPr>
              <a:xfrm>
                <a:off x="31536876"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2334" name="Freeform 2333">
                <a:extLst>
                  <a:ext uri="{FF2B5EF4-FFF2-40B4-BE49-F238E27FC236}">
                    <a16:creationId xmlns:a16="http://schemas.microsoft.com/office/drawing/2014/main" id="{C2BCDBA2-6A7A-36E8-5311-DD50AE8A3D1F}"/>
                  </a:ext>
                </a:extLst>
              </p:cNvPr>
              <p:cNvSpPr/>
              <p:nvPr/>
            </p:nvSpPr>
            <p:spPr>
              <a:xfrm>
                <a:off x="3156933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335" name="Freeform 2334">
                <a:extLst>
                  <a:ext uri="{FF2B5EF4-FFF2-40B4-BE49-F238E27FC236}">
                    <a16:creationId xmlns:a16="http://schemas.microsoft.com/office/drawing/2014/main" id="{FD5CA24F-2B8B-D0B4-FB62-62B024974387}"/>
                  </a:ext>
                </a:extLst>
              </p:cNvPr>
              <p:cNvSpPr/>
              <p:nvPr/>
            </p:nvSpPr>
            <p:spPr>
              <a:xfrm>
                <a:off x="31601801"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336" name="Freeform 2335">
                <a:extLst>
                  <a:ext uri="{FF2B5EF4-FFF2-40B4-BE49-F238E27FC236}">
                    <a16:creationId xmlns:a16="http://schemas.microsoft.com/office/drawing/2014/main" id="{492FFCDE-A2B9-61A1-F4C0-3BF3B39D7212}"/>
                  </a:ext>
                </a:extLst>
              </p:cNvPr>
              <p:cNvSpPr/>
              <p:nvPr/>
            </p:nvSpPr>
            <p:spPr>
              <a:xfrm>
                <a:off x="3163426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2337" name="Freeform 2336">
                <a:extLst>
                  <a:ext uri="{FF2B5EF4-FFF2-40B4-BE49-F238E27FC236}">
                    <a16:creationId xmlns:a16="http://schemas.microsoft.com/office/drawing/2014/main" id="{99430BB1-5743-103B-C257-89A1AD1E4B10}"/>
                  </a:ext>
                </a:extLst>
              </p:cNvPr>
              <p:cNvSpPr/>
              <p:nvPr/>
            </p:nvSpPr>
            <p:spPr>
              <a:xfrm>
                <a:off x="3166672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A61"/>
              </a:solidFill>
              <a:ln w="9324" cap="flat">
                <a:noFill/>
                <a:prstDash val="solid"/>
                <a:round/>
              </a:ln>
            </p:spPr>
            <p:txBody>
              <a:bodyPr rtlCol="0" anchor="ctr"/>
              <a:lstStyle/>
              <a:p>
                <a:endParaRPr lang="en-US" sz="2400"/>
              </a:p>
            </p:txBody>
          </p:sp>
          <p:sp>
            <p:nvSpPr>
              <p:cNvPr id="2338" name="Freeform 2337">
                <a:extLst>
                  <a:ext uri="{FF2B5EF4-FFF2-40B4-BE49-F238E27FC236}">
                    <a16:creationId xmlns:a16="http://schemas.microsoft.com/office/drawing/2014/main" id="{19C471AC-823A-E417-9466-AF38F7678192}"/>
                  </a:ext>
                </a:extLst>
              </p:cNvPr>
              <p:cNvSpPr/>
              <p:nvPr/>
            </p:nvSpPr>
            <p:spPr>
              <a:xfrm>
                <a:off x="3169918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2339" name="Freeform 2338">
                <a:extLst>
                  <a:ext uri="{FF2B5EF4-FFF2-40B4-BE49-F238E27FC236}">
                    <a16:creationId xmlns:a16="http://schemas.microsoft.com/office/drawing/2014/main" id="{B1EB6824-A804-6283-AC4D-DA06781EB634}"/>
                  </a:ext>
                </a:extLst>
              </p:cNvPr>
              <p:cNvSpPr/>
              <p:nvPr/>
            </p:nvSpPr>
            <p:spPr>
              <a:xfrm>
                <a:off x="3173165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340" name="Freeform 2339">
                <a:extLst>
                  <a:ext uri="{FF2B5EF4-FFF2-40B4-BE49-F238E27FC236}">
                    <a16:creationId xmlns:a16="http://schemas.microsoft.com/office/drawing/2014/main" id="{0D957D65-634E-C160-18DB-D6477C0686E3}"/>
                  </a:ext>
                </a:extLst>
              </p:cNvPr>
              <p:cNvSpPr/>
              <p:nvPr/>
            </p:nvSpPr>
            <p:spPr>
              <a:xfrm>
                <a:off x="3176411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2341" name="Freeform 2340">
                <a:extLst>
                  <a:ext uri="{FF2B5EF4-FFF2-40B4-BE49-F238E27FC236}">
                    <a16:creationId xmlns:a16="http://schemas.microsoft.com/office/drawing/2014/main" id="{42082994-3040-F785-DDD2-2F90EF947A6E}"/>
                  </a:ext>
                </a:extLst>
              </p:cNvPr>
              <p:cNvSpPr/>
              <p:nvPr/>
            </p:nvSpPr>
            <p:spPr>
              <a:xfrm>
                <a:off x="3179657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342" name="Freeform 2341">
                <a:extLst>
                  <a:ext uri="{FF2B5EF4-FFF2-40B4-BE49-F238E27FC236}">
                    <a16:creationId xmlns:a16="http://schemas.microsoft.com/office/drawing/2014/main" id="{9F29EF47-61FA-8492-F8B9-DF2D19CCD4DE}"/>
                  </a:ext>
                </a:extLst>
              </p:cNvPr>
              <p:cNvSpPr/>
              <p:nvPr/>
            </p:nvSpPr>
            <p:spPr>
              <a:xfrm>
                <a:off x="31829040" y="20271869"/>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343" name="Freeform 2342">
                <a:extLst>
                  <a:ext uri="{FF2B5EF4-FFF2-40B4-BE49-F238E27FC236}">
                    <a16:creationId xmlns:a16="http://schemas.microsoft.com/office/drawing/2014/main" id="{5224BBB4-EF59-71F4-C04B-9B44A32DA4DD}"/>
                  </a:ext>
                </a:extLst>
              </p:cNvPr>
              <p:cNvSpPr/>
              <p:nvPr/>
            </p:nvSpPr>
            <p:spPr>
              <a:xfrm>
                <a:off x="31861507" y="20271869"/>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2344" name="Freeform 2343">
                <a:extLst>
                  <a:ext uri="{FF2B5EF4-FFF2-40B4-BE49-F238E27FC236}">
                    <a16:creationId xmlns:a16="http://schemas.microsoft.com/office/drawing/2014/main" id="{383F55F3-F8EB-E321-CDF2-B4BDB5C4684A}"/>
                  </a:ext>
                </a:extLst>
              </p:cNvPr>
              <p:cNvSpPr/>
              <p:nvPr/>
            </p:nvSpPr>
            <p:spPr>
              <a:xfrm>
                <a:off x="3092008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345" name="Freeform 2344">
                <a:extLst>
                  <a:ext uri="{FF2B5EF4-FFF2-40B4-BE49-F238E27FC236}">
                    <a16:creationId xmlns:a16="http://schemas.microsoft.com/office/drawing/2014/main" id="{F6CC1706-67C7-A949-2B12-BFAF2CCE4D9E}"/>
                  </a:ext>
                </a:extLst>
              </p:cNvPr>
              <p:cNvSpPr/>
              <p:nvPr/>
            </p:nvSpPr>
            <p:spPr>
              <a:xfrm>
                <a:off x="3095254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346" name="Freeform 2345">
                <a:extLst>
                  <a:ext uri="{FF2B5EF4-FFF2-40B4-BE49-F238E27FC236}">
                    <a16:creationId xmlns:a16="http://schemas.microsoft.com/office/drawing/2014/main" id="{BFE59519-CBC1-9175-ADA9-55E7F1768CA5}"/>
                  </a:ext>
                </a:extLst>
              </p:cNvPr>
              <p:cNvSpPr/>
              <p:nvPr/>
            </p:nvSpPr>
            <p:spPr>
              <a:xfrm>
                <a:off x="3098501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347" name="Freeform 2346">
                <a:extLst>
                  <a:ext uri="{FF2B5EF4-FFF2-40B4-BE49-F238E27FC236}">
                    <a16:creationId xmlns:a16="http://schemas.microsoft.com/office/drawing/2014/main" id="{77CDD294-92E4-ABD8-37A3-9C5AE21B754E}"/>
                  </a:ext>
                </a:extLst>
              </p:cNvPr>
              <p:cNvSpPr/>
              <p:nvPr/>
            </p:nvSpPr>
            <p:spPr>
              <a:xfrm>
                <a:off x="31017475"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2348" name="Freeform 2347">
                <a:extLst>
                  <a:ext uri="{FF2B5EF4-FFF2-40B4-BE49-F238E27FC236}">
                    <a16:creationId xmlns:a16="http://schemas.microsoft.com/office/drawing/2014/main" id="{F6EAF9D8-DB5E-BE1F-0014-A7C95B4B3D76}"/>
                  </a:ext>
                </a:extLst>
              </p:cNvPr>
              <p:cNvSpPr/>
              <p:nvPr/>
            </p:nvSpPr>
            <p:spPr>
              <a:xfrm>
                <a:off x="3104993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2349" name="Freeform 2348">
                <a:extLst>
                  <a:ext uri="{FF2B5EF4-FFF2-40B4-BE49-F238E27FC236}">
                    <a16:creationId xmlns:a16="http://schemas.microsoft.com/office/drawing/2014/main" id="{7097F49A-C685-24EA-C694-AF1ECC7BAC68}"/>
                  </a:ext>
                </a:extLst>
              </p:cNvPr>
              <p:cNvSpPr/>
              <p:nvPr/>
            </p:nvSpPr>
            <p:spPr>
              <a:xfrm>
                <a:off x="31082400"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2350" name="Freeform 2349">
                <a:extLst>
                  <a:ext uri="{FF2B5EF4-FFF2-40B4-BE49-F238E27FC236}">
                    <a16:creationId xmlns:a16="http://schemas.microsoft.com/office/drawing/2014/main" id="{CF425A8B-DA9D-32E3-2EEE-B067E5F03004}"/>
                  </a:ext>
                </a:extLst>
              </p:cNvPr>
              <p:cNvSpPr/>
              <p:nvPr/>
            </p:nvSpPr>
            <p:spPr>
              <a:xfrm>
                <a:off x="3111486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2351" name="Freeform 2350">
                <a:extLst>
                  <a:ext uri="{FF2B5EF4-FFF2-40B4-BE49-F238E27FC236}">
                    <a16:creationId xmlns:a16="http://schemas.microsoft.com/office/drawing/2014/main" id="{985003CB-1716-C319-A9BE-DDF26D01E55B}"/>
                  </a:ext>
                </a:extLst>
              </p:cNvPr>
              <p:cNvSpPr/>
              <p:nvPr/>
            </p:nvSpPr>
            <p:spPr>
              <a:xfrm>
                <a:off x="31147325"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2352" name="Freeform 2351">
                <a:extLst>
                  <a:ext uri="{FF2B5EF4-FFF2-40B4-BE49-F238E27FC236}">
                    <a16:creationId xmlns:a16="http://schemas.microsoft.com/office/drawing/2014/main" id="{EC77ABF5-8047-2446-947F-82BE0DE72A51}"/>
                  </a:ext>
                </a:extLst>
              </p:cNvPr>
              <p:cNvSpPr/>
              <p:nvPr/>
            </p:nvSpPr>
            <p:spPr>
              <a:xfrm>
                <a:off x="31179788"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2353" name="Freeform 2352">
                <a:extLst>
                  <a:ext uri="{FF2B5EF4-FFF2-40B4-BE49-F238E27FC236}">
                    <a16:creationId xmlns:a16="http://schemas.microsoft.com/office/drawing/2014/main" id="{829202EA-583D-BF0C-86D3-F514D5E687DE}"/>
                  </a:ext>
                </a:extLst>
              </p:cNvPr>
              <p:cNvSpPr/>
              <p:nvPr/>
            </p:nvSpPr>
            <p:spPr>
              <a:xfrm>
                <a:off x="31212250"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354" name="Freeform 2353">
                <a:extLst>
                  <a:ext uri="{FF2B5EF4-FFF2-40B4-BE49-F238E27FC236}">
                    <a16:creationId xmlns:a16="http://schemas.microsoft.com/office/drawing/2014/main" id="{43BA108F-B910-BD2D-9D71-4E29C7747390}"/>
                  </a:ext>
                </a:extLst>
              </p:cNvPr>
              <p:cNvSpPr/>
              <p:nvPr/>
            </p:nvSpPr>
            <p:spPr>
              <a:xfrm>
                <a:off x="31244713"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2355" name="Freeform 2354">
                <a:extLst>
                  <a:ext uri="{FF2B5EF4-FFF2-40B4-BE49-F238E27FC236}">
                    <a16:creationId xmlns:a16="http://schemas.microsoft.com/office/drawing/2014/main" id="{F317FD56-8482-4C3E-AEBB-101B9BF1E8F4}"/>
                  </a:ext>
                </a:extLst>
              </p:cNvPr>
              <p:cNvSpPr/>
              <p:nvPr/>
            </p:nvSpPr>
            <p:spPr>
              <a:xfrm>
                <a:off x="31277175"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356" name="Freeform 2355">
                <a:extLst>
                  <a:ext uri="{FF2B5EF4-FFF2-40B4-BE49-F238E27FC236}">
                    <a16:creationId xmlns:a16="http://schemas.microsoft.com/office/drawing/2014/main" id="{01F9FF04-24CE-145E-EB1E-63973D3012D9}"/>
                  </a:ext>
                </a:extLst>
              </p:cNvPr>
              <p:cNvSpPr/>
              <p:nvPr/>
            </p:nvSpPr>
            <p:spPr>
              <a:xfrm>
                <a:off x="31309638"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24" cap="flat">
                <a:noFill/>
                <a:prstDash val="solid"/>
                <a:round/>
              </a:ln>
            </p:spPr>
            <p:txBody>
              <a:bodyPr rtlCol="0" anchor="ctr"/>
              <a:lstStyle/>
              <a:p>
                <a:endParaRPr lang="en-US" sz="2400"/>
              </a:p>
            </p:txBody>
          </p:sp>
          <p:sp>
            <p:nvSpPr>
              <p:cNvPr id="2357" name="Freeform 2356">
                <a:extLst>
                  <a:ext uri="{FF2B5EF4-FFF2-40B4-BE49-F238E27FC236}">
                    <a16:creationId xmlns:a16="http://schemas.microsoft.com/office/drawing/2014/main" id="{A5B129FB-843E-706F-7980-97C973BC838B}"/>
                  </a:ext>
                </a:extLst>
              </p:cNvPr>
              <p:cNvSpPr/>
              <p:nvPr/>
            </p:nvSpPr>
            <p:spPr>
              <a:xfrm>
                <a:off x="31342101"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358" name="Freeform 2357">
                <a:extLst>
                  <a:ext uri="{FF2B5EF4-FFF2-40B4-BE49-F238E27FC236}">
                    <a16:creationId xmlns:a16="http://schemas.microsoft.com/office/drawing/2014/main" id="{FEBCB0E8-8ADA-8189-47B7-6A5A2A0525FB}"/>
                  </a:ext>
                </a:extLst>
              </p:cNvPr>
              <p:cNvSpPr/>
              <p:nvPr/>
            </p:nvSpPr>
            <p:spPr>
              <a:xfrm>
                <a:off x="31374563"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359" name="Freeform 2358">
                <a:extLst>
                  <a:ext uri="{FF2B5EF4-FFF2-40B4-BE49-F238E27FC236}">
                    <a16:creationId xmlns:a16="http://schemas.microsoft.com/office/drawing/2014/main" id="{856C2F5E-B7BF-919E-0E3E-034B660CDC69}"/>
                  </a:ext>
                </a:extLst>
              </p:cNvPr>
              <p:cNvSpPr/>
              <p:nvPr/>
            </p:nvSpPr>
            <p:spPr>
              <a:xfrm>
                <a:off x="31407026"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360" name="Freeform 2359">
                <a:extLst>
                  <a:ext uri="{FF2B5EF4-FFF2-40B4-BE49-F238E27FC236}">
                    <a16:creationId xmlns:a16="http://schemas.microsoft.com/office/drawing/2014/main" id="{5646C8BA-1E48-5978-D809-AB81B52F2E49}"/>
                  </a:ext>
                </a:extLst>
              </p:cNvPr>
              <p:cNvSpPr/>
              <p:nvPr/>
            </p:nvSpPr>
            <p:spPr>
              <a:xfrm>
                <a:off x="31439488"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361" name="Freeform 2360">
                <a:extLst>
                  <a:ext uri="{FF2B5EF4-FFF2-40B4-BE49-F238E27FC236}">
                    <a16:creationId xmlns:a16="http://schemas.microsoft.com/office/drawing/2014/main" id="{3FE121F4-3528-A528-6F5E-03601B856A25}"/>
                  </a:ext>
                </a:extLst>
              </p:cNvPr>
              <p:cNvSpPr/>
              <p:nvPr/>
            </p:nvSpPr>
            <p:spPr>
              <a:xfrm>
                <a:off x="31471951"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362" name="Freeform 2361">
                <a:extLst>
                  <a:ext uri="{FF2B5EF4-FFF2-40B4-BE49-F238E27FC236}">
                    <a16:creationId xmlns:a16="http://schemas.microsoft.com/office/drawing/2014/main" id="{B176F058-D3B0-A85B-0135-13CAC7F7CA31}"/>
                  </a:ext>
                </a:extLst>
              </p:cNvPr>
              <p:cNvSpPr/>
              <p:nvPr/>
            </p:nvSpPr>
            <p:spPr>
              <a:xfrm>
                <a:off x="3150441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363" name="Freeform 2362">
                <a:extLst>
                  <a:ext uri="{FF2B5EF4-FFF2-40B4-BE49-F238E27FC236}">
                    <a16:creationId xmlns:a16="http://schemas.microsoft.com/office/drawing/2014/main" id="{142A51D7-DF57-3F3A-9A28-0399116C5061}"/>
                  </a:ext>
                </a:extLst>
              </p:cNvPr>
              <p:cNvSpPr/>
              <p:nvPr/>
            </p:nvSpPr>
            <p:spPr>
              <a:xfrm>
                <a:off x="31536876"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364" name="Freeform 2363">
                <a:extLst>
                  <a:ext uri="{FF2B5EF4-FFF2-40B4-BE49-F238E27FC236}">
                    <a16:creationId xmlns:a16="http://schemas.microsoft.com/office/drawing/2014/main" id="{B7098275-ECC7-B3C5-39C2-768881A29406}"/>
                  </a:ext>
                </a:extLst>
              </p:cNvPr>
              <p:cNvSpPr/>
              <p:nvPr/>
            </p:nvSpPr>
            <p:spPr>
              <a:xfrm>
                <a:off x="3156933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2365" name="Freeform 2364">
                <a:extLst>
                  <a:ext uri="{FF2B5EF4-FFF2-40B4-BE49-F238E27FC236}">
                    <a16:creationId xmlns:a16="http://schemas.microsoft.com/office/drawing/2014/main" id="{B40CCF34-EFE6-4588-9A12-91EE4BE56C30}"/>
                  </a:ext>
                </a:extLst>
              </p:cNvPr>
              <p:cNvSpPr/>
              <p:nvPr/>
            </p:nvSpPr>
            <p:spPr>
              <a:xfrm>
                <a:off x="31601801"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366" name="Freeform 2365">
                <a:extLst>
                  <a:ext uri="{FF2B5EF4-FFF2-40B4-BE49-F238E27FC236}">
                    <a16:creationId xmlns:a16="http://schemas.microsoft.com/office/drawing/2014/main" id="{9568FC8B-9458-D52C-E577-184BEC992081}"/>
                  </a:ext>
                </a:extLst>
              </p:cNvPr>
              <p:cNvSpPr/>
              <p:nvPr/>
            </p:nvSpPr>
            <p:spPr>
              <a:xfrm>
                <a:off x="3163426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2367" name="Freeform 2366">
                <a:extLst>
                  <a:ext uri="{FF2B5EF4-FFF2-40B4-BE49-F238E27FC236}">
                    <a16:creationId xmlns:a16="http://schemas.microsoft.com/office/drawing/2014/main" id="{7C442D5D-6CD5-2E6B-CD90-6D6BA6245C89}"/>
                  </a:ext>
                </a:extLst>
              </p:cNvPr>
              <p:cNvSpPr/>
              <p:nvPr/>
            </p:nvSpPr>
            <p:spPr>
              <a:xfrm>
                <a:off x="3166672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2368" name="Freeform 2367">
                <a:extLst>
                  <a:ext uri="{FF2B5EF4-FFF2-40B4-BE49-F238E27FC236}">
                    <a16:creationId xmlns:a16="http://schemas.microsoft.com/office/drawing/2014/main" id="{9E7F5A79-B202-290C-8AE3-7BE6F0C10FFB}"/>
                  </a:ext>
                </a:extLst>
              </p:cNvPr>
              <p:cNvSpPr/>
              <p:nvPr/>
            </p:nvSpPr>
            <p:spPr>
              <a:xfrm>
                <a:off x="3169918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369" name="Freeform 2368">
                <a:extLst>
                  <a:ext uri="{FF2B5EF4-FFF2-40B4-BE49-F238E27FC236}">
                    <a16:creationId xmlns:a16="http://schemas.microsoft.com/office/drawing/2014/main" id="{AE031B6D-456E-4583-84E3-1641D4BA0B4D}"/>
                  </a:ext>
                </a:extLst>
              </p:cNvPr>
              <p:cNvSpPr/>
              <p:nvPr/>
            </p:nvSpPr>
            <p:spPr>
              <a:xfrm>
                <a:off x="3173165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370" name="Freeform 2369">
                <a:extLst>
                  <a:ext uri="{FF2B5EF4-FFF2-40B4-BE49-F238E27FC236}">
                    <a16:creationId xmlns:a16="http://schemas.microsoft.com/office/drawing/2014/main" id="{83FCC0B2-4AE9-344B-3990-2F024667A612}"/>
                  </a:ext>
                </a:extLst>
              </p:cNvPr>
              <p:cNvSpPr/>
              <p:nvPr/>
            </p:nvSpPr>
            <p:spPr>
              <a:xfrm>
                <a:off x="3176411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371" name="Freeform 2370">
                <a:extLst>
                  <a:ext uri="{FF2B5EF4-FFF2-40B4-BE49-F238E27FC236}">
                    <a16:creationId xmlns:a16="http://schemas.microsoft.com/office/drawing/2014/main" id="{7E439927-E982-6521-FF69-83112AE03816}"/>
                  </a:ext>
                </a:extLst>
              </p:cNvPr>
              <p:cNvSpPr/>
              <p:nvPr/>
            </p:nvSpPr>
            <p:spPr>
              <a:xfrm>
                <a:off x="3179657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372" name="Freeform 2371">
                <a:extLst>
                  <a:ext uri="{FF2B5EF4-FFF2-40B4-BE49-F238E27FC236}">
                    <a16:creationId xmlns:a16="http://schemas.microsoft.com/office/drawing/2014/main" id="{A1835FE0-C1A0-B4A0-5CB1-133F87E7E5B5}"/>
                  </a:ext>
                </a:extLst>
              </p:cNvPr>
              <p:cNvSpPr/>
              <p:nvPr/>
            </p:nvSpPr>
            <p:spPr>
              <a:xfrm>
                <a:off x="31829040" y="20304517"/>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373" name="Freeform 2372">
                <a:extLst>
                  <a:ext uri="{FF2B5EF4-FFF2-40B4-BE49-F238E27FC236}">
                    <a16:creationId xmlns:a16="http://schemas.microsoft.com/office/drawing/2014/main" id="{6E5D5DEC-E374-28D2-FA94-65D00728D27F}"/>
                  </a:ext>
                </a:extLst>
              </p:cNvPr>
              <p:cNvSpPr/>
              <p:nvPr/>
            </p:nvSpPr>
            <p:spPr>
              <a:xfrm>
                <a:off x="31861507" y="20304517"/>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2374" name="Freeform 2373">
                <a:extLst>
                  <a:ext uri="{FF2B5EF4-FFF2-40B4-BE49-F238E27FC236}">
                    <a16:creationId xmlns:a16="http://schemas.microsoft.com/office/drawing/2014/main" id="{39850A80-CBAF-8D87-C82A-B1AEC064D9B7}"/>
                  </a:ext>
                </a:extLst>
              </p:cNvPr>
              <p:cNvSpPr/>
              <p:nvPr/>
            </p:nvSpPr>
            <p:spPr>
              <a:xfrm>
                <a:off x="3092008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375" name="Freeform 2374">
                <a:extLst>
                  <a:ext uri="{FF2B5EF4-FFF2-40B4-BE49-F238E27FC236}">
                    <a16:creationId xmlns:a16="http://schemas.microsoft.com/office/drawing/2014/main" id="{E3A009C8-F836-EB2F-0FA2-BFA1C30F2CFA}"/>
                  </a:ext>
                </a:extLst>
              </p:cNvPr>
              <p:cNvSpPr/>
              <p:nvPr/>
            </p:nvSpPr>
            <p:spPr>
              <a:xfrm>
                <a:off x="3095254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376" name="Freeform 2375">
                <a:extLst>
                  <a:ext uri="{FF2B5EF4-FFF2-40B4-BE49-F238E27FC236}">
                    <a16:creationId xmlns:a16="http://schemas.microsoft.com/office/drawing/2014/main" id="{4E34FFAB-23C1-9B82-D941-00820CA4E738}"/>
                  </a:ext>
                </a:extLst>
              </p:cNvPr>
              <p:cNvSpPr/>
              <p:nvPr/>
            </p:nvSpPr>
            <p:spPr>
              <a:xfrm>
                <a:off x="3098501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377" name="Freeform 2376">
                <a:extLst>
                  <a:ext uri="{FF2B5EF4-FFF2-40B4-BE49-F238E27FC236}">
                    <a16:creationId xmlns:a16="http://schemas.microsoft.com/office/drawing/2014/main" id="{E5E8E295-FFED-0DBB-D534-1F7A2E251D89}"/>
                  </a:ext>
                </a:extLst>
              </p:cNvPr>
              <p:cNvSpPr/>
              <p:nvPr/>
            </p:nvSpPr>
            <p:spPr>
              <a:xfrm>
                <a:off x="31017475"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2378" name="Freeform 2377">
                <a:extLst>
                  <a:ext uri="{FF2B5EF4-FFF2-40B4-BE49-F238E27FC236}">
                    <a16:creationId xmlns:a16="http://schemas.microsoft.com/office/drawing/2014/main" id="{D662E354-CC05-3825-613B-1589CBB00CD3}"/>
                  </a:ext>
                </a:extLst>
              </p:cNvPr>
              <p:cNvSpPr/>
              <p:nvPr/>
            </p:nvSpPr>
            <p:spPr>
              <a:xfrm>
                <a:off x="3104993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2379" name="Freeform 2378">
                <a:extLst>
                  <a:ext uri="{FF2B5EF4-FFF2-40B4-BE49-F238E27FC236}">
                    <a16:creationId xmlns:a16="http://schemas.microsoft.com/office/drawing/2014/main" id="{2481D83F-FE42-17BD-665F-F16C19A9ECEA}"/>
                  </a:ext>
                </a:extLst>
              </p:cNvPr>
              <p:cNvSpPr/>
              <p:nvPr/>
            </p:nvSpPr>
            <p:spPr>
              <a:xfrm>
                <a:off x="31082400"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2380" name="Freeform 2379">
                <a:extLst>
                  <a:ext uri="{FF2B5EF4-FFF2-40B4-BE49-F238E27FC236}">
                    <a16:creationId xmlns:a16="http://schemas.microsoft.com/office/drawing/2014/main" id="{F56CA250-DBC1-4AF8-407B-0322CAD834D1}"/>
                  </a:ext>
                </a:extLst>
              </p:cNvPr>
              <p:cNvSpPr/>
              <p:nvPr/>
            </p:nvSpPr>
            <p:spPr>
              <a:xfrm>
                <a:off x="3111486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2381" name="Freeform 2380">
                <a:extLst>
                  <a:ext uri="{FF2B5EF4-FFF2-40B4-BE49-F238E27FC236}">
                    <a16:creationId xmlns:a16="http://schemas.microsoft.com/office/drawing/2014/main" id="{8ED6455B-2873-0068-D185-9FBC495958B3}"/>
                  </a:ext>
                </a:extLst>
              </p:cNvPr>
              <p:cNvSpPr/>
              <p:nvPr/>
            </p:nvSpPr>
            <p:spPr>
              <a:xfrm>
                <a:off x="31147325"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2382" name="Freeform 2381">
                <a:extLst>
                  <a:ext uri="{FF2B5EF4-FFF2-40B4-BE49-F238E27FC236}">
                    <a16:creationId xmlns:a16="http://schemas.microsoft.com/office/drawing/2014/main" id="{90373E95-007B-8020-06A3-45C811467F89}"/>
                  </a:ext>
                </a:extLst>
              </p:cNvPr>
              <p:cNvSpPr/>
              <p:nvPr/>
            </p:nvSpPr>
            <p:spPr>
              <a:xfrm>
                <a:off x="31179788"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2383" name="Freeform 2382">
                <a:extLst>
                  <a:ext uri="{FF2B5EF4-FFF2-40B4-BE49-F238E27FC236}">
                    <a16:creationId xmlns:a16="http://schemas.microsoft.com/office/drawing/2014/main" id="{2F69860C-A6AF-3C7A-78E1-78CFE4F20A75}"/>
                  </a:ext>
                </a:extLst>
              </p:cNvPr>
              <p:cNvSpPr/>
              <p:nvPr/>
            </p:nvSpPr>
            <p:spPr>
              <a:xfrm>
                <a:off x="31212250"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384" name="Freeform 2383">
                <a:extLst>
                  <a:ext uri="{FF2B5EF4-FFF2-40B4-BE49-F238E27FC236}">
                    <a16:creationId xmlns:a16="http://schemas.microsoft.com/office/drawing/2014/main" id="{8A1D09BE-4264-7CE0-D59A-3D69BA96C29C}"/>
                  </a:ext>
                </a:extLst>
              </p:cNvPr>
              <p:cNvSpPr/>
              <p:nvPr/>
            </p:nvSpPr>
            <p:spPr>
              <a:xfrm>
                <a:off x="31244713"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2385" name="Freeform 2384">
                <a:extLst>
                  <a:ext uri="{FF2B5EF4-FFF2-40B4-BE49-F238E27FC236}">
                    <a16:creationId xmlns:a16="http://schemas.microsoft.com/office/drawing/2014/main" id="{63F3A003-6826-1E65-063B-2DDA20BD4EF3}"/>
                  </a:ext>
                </a:extLst>
              </p:cNvPr>
              <p:cNvSpPr/>
              <p:nvPr/>
            </p:nvSpPr>
            <p:spPr>
              <a:xfrm>
                <a:off x="31277175"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386" name="Freeform 2385">
                <a:extLst>
                  <a:ext uri="{FF2B5EF4-FFF2-40B4-BE49-F238E27FC236}">
                    <a16:creationId xmlns:a16="http://schemas.microsoft.com/office/drawing/2014/main" id="{16AFB69F-4059-EA7E-A455-F88D1AA5A2CA}"/>
                  </a:ext>
                </a:extLst>
              </p:cNvPr>
              <p:cNvSpPr/>
              <p:nvPr/>
            </p:nvSpPr>
            <p:spPr>
              <a:xfrm>
                <a:off x="31309638"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2387" name="Freeform 2386">
                <a:extLst>
                  <a:ext uri="{FF2B5EF4-FFF2-40B4-BE49-F238E27FC236}">
                    <a16:creationId xmlns:a16="http://schemas.microsoft.com/office/drawing/2014/main" id="{7D1D700D-A201-7BA2-016F-A1CE09DE23B5}"/>
                  </a:ext>
                </a:extLst>
              </p:cNvPr>
              <p:cNvSpPr/>
              <p:nvPr/>
            </p:nvSpPr>
            <p:spPr>
              <a:xfrm>
                <a:off x="31342101"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388" name="Freeform 2387">
                <a:extLst>
                  <a:ext uri="{FF2B5EF4-FFF2-40B4-BE49-F238E27FC236}">
                    <a16:creationId xmlns:a16="http://schemas.microsoft.com/office/drawing/2014/main" id="{002C947B-67DA-97D7-CD7E-2762BFCF9739}"/>
                  </a:ext>
                </a:extLst>
              </p:cNvPr>
              <p:cNvSpPr/>
              <p:nvPr/>
            </p:nvSpPr>
            <p:spPr>
              <a:xfrm>
                <a:off x="31374563"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389" name="Freeform 2388">
                <a:extLst>
                  <a:ext uri="{FF2B5EF4-FFF2-40B4-BE49-F238E27FC236}">
                    <a16:creationId xmlns:a16="http://schemas.microsoft.com/office/drawing/2014/main" id="{E468CEBE-F835-3F9C-A556-15FCC5B26390}"/>
                  </a:ext>
                </a:extLst>
              </p:cNvPr>
              <p:cNvSpPr/>
              <p:nvPr/>
            </p:nvSpPr>
            <p:spPr>
              <a:xfrm>
                <a:off x="31407026"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390" name="Freeform 2389">
                <a:extLst>
                  <a:ext uri="{FF2B5EF4-FFF2-40B4-BE49-F238E27FC236}">
                    <a16:creationId xmlns:a16="http://schemas.microsoft.com/office/drawing/2014/main" id="{975BE27D-D8C5-27EE-3803-81435D924552}"/>
                  </a:ext>
                </a:extLst>
              </p:cNvPr>
              <p:cNvSpPr/>
              <p:nvPr/>
            </p:nvSpPr>
            <p:spPr>
              <a:xfrm>
                <a:off x="31439488"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391" name="Freeform 2390">
                <a:extLst>
                  <a:ext uri="{FF2B5EF4-FFF2-40B4-BE49-F238E27FC236}">
                    <a16:creationId xmlns:a16="http://schemas.microsoft.com/office/drawing/2014/main" id="{24895EFF-53DA-15BF-0683-FDC2241E35F3}"/>
                  </a:ext>
                </a:extLst>
              </p:cNvPr>
              <p:cNvSpPr/>
              <p:nvPr/>
            </p:nvSpPr>
            <p:spPr>
              <a:xfrm>
                <a:off x="31471951"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2392" name="Freeform 2391">
                <a:extLst>
                  <a:ext uri="{FF2B5EF4-FFF2-40B4-BE49-F238E27FC236}">
                    <a16:creationId xmlns:a16="http://schemas.microsoft.com/office/drawing/2014/main" id="{FDDFBDA9-FAC7-7099-4851-42C37E7A5C89}"/>
                  </a:ext>
                </a:extLst>
              </p:cNvPr>
              <p:cNvSpPr/>
              <p:nvPr/>
            </p:nvSpPr>
            <p:spPr>
              <a:xfrm>
                <a:off x="3150441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393" name="Freeform 2392">
                <a:extLst>
                  <a:ext uri="{FF2B5EF4-FFF2-40B4-BE49-F238E27FC236}">
                    <a16:creationId xmlns:a16="http://schemas.microsoft.com/office/drawing/2014/main" id="{737EE9F6-075B-514C-51F2-FB39F9020D8A}"/>
                  </a:ext>
                </a:extLst>
              </p:cNvPr>
              <p:cNvSpPr/>
              <p:nvPr/>
            </p:nvSpPr>
            <p:spPr>
              <a:xfrm>
                <a:off x="31536876"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394" name="Freeform 2393">
                <a:extLst>
                  <a:ext uri="{FF2B5EF4-FFF2-40B4-BE49-F238E27FC236}">
                    <a16:creationId xmlns:a16="http://schemas.microsoft.com/office/drawing/2014/main" id="{ACA94B45-01D4-C23A-6D3F-2774D1D3F148}"/>
                  </a:ext>
                </a:extLst>
              </p:cNvPr>
              <p:cNvSpPr/>
              <p:nvPr/>
            </p:nvSpPr>
            <p:spPr>
              <a:xfrm>
                <a:off x="3156933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395" name="Freeform 2394">
                <a:extLst>
                  <a:ext uri="{FF2B5EF4-FFF2-40B4-BE49-F238E27FC236}">
                    <a16:creationId xmlns:a16="http://schemas.microsoft.com/office/drawing/2014/main" id="{4E5917B8-6E7C-9B2F-DA21-69DFB974D330}"/>
                  </a:ext>
                </a:extLst>
              </p:cNvPr>
              <p:cNvSpPr/>
              <p:nvPr/>
            </p:nvSpPr>
            <p:spPr>
              <a:xfrm>
                <a:off x="31601801"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396" name="Freeform 2395">
                <a:extLst>
                  <a:ext uri="{FF2B5EF4-FFF2-40B4-BE49-F238E27FC236}">
                    <a16:creationId xmlns:a16="http://schemas.microsoft.com/office/drawing/2014/main" id="{43ACA0BF-2AE6-07B7-E119-F14D1F4436EF}"/>
                  </a:ext>
                </a:extLst>
              </p:cNvPr>
              <p:cNvSpPr/>
              <p:nvPr/>
            </p:nvSpPr>
            <p:spPr>
              <a:xfrm>
                <a:off x="3163426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397" name="Freeform 2396">
                <a:extLst>
                  <a:ext uri="{FF2B5EF4-FFF2-40B4-BE49-F238E27FC236}">
                    <a16:creationId xmlns:a16="http://schemas.microsoft.com/office/drawing/2014/main" id="{C3DAE57B-5D90-EBCB-0CA4-B2BB0FBE0D6F}"/>
                  </a:ext>
                </a:extLst>
              </p:cNvPr>
              <p:cNvSpPr/>
              <p:nvPr/>
            </p:nvSpPr>
            <p:spPr>
              <a:xfrm>
                <a:off x="3166672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398" name="Freeform 2397">
                <a:extLst>
                  <a:ext uri="{FF2B5EF4-FFF2-40B4-BE49-F238E27FC236}">
                    <a16:creationId xmlns:a16="http://schemas.microsoft.com/office/drawing/2014/main" id="{CF2E844E-D718-58EA-69C6-54F0FBE7488A}"/>
                  </a:ext>
                </a:extLst>
              </p:cNvPr>
              <p:cNvSpPr/>
              <p:nvPr/>
            </p:nvSpPr>
            <p:spPr>
              <a:xfrm>
                <a:off x="3169918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399" name="Freeform 2398">
                <a:extLst>
                  <a:ext uri="{FF2B5EF4-FFF2-40B4-BE49-F238E27FC236}">
                    <a16:creationId xmlns:a16="http://schemas.microsoft.com/office/drawing/2014/main" id="{C5779EE8-3375-8BC3-6DCE-1A47C9C56852}"/>
                  </a:ext>
                </a:extLst>
              </p:cNvPr>
              <p:cNvSpPr/>
              <p:nvPr/>
            </p:nvSpPr>
            <p:spPr>
              <a:xfrm>
                <a:off x="3173165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400" name="Freeform 2399">
                <a:extLst>
                  <a:ext uri="{FF2B5EF4-FFF2-40B4-BE49-F238E27FC236}">
                    <a16:creationId xmlns:a16="http://schemas.microsoft.com/office/drawing/2014/main" id="{A0D6529D-307C-A0A9-B105-8812A24626C3}"/>
                  </a:ext>
                </a:extLst>
              </p:cNvPr>
              <p:cNvSpPr/>
              <p:nvPr/>
            </p:nvSpPr>
            <p:spPr>
              <a:xfrm>
                <a:off x="3176411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401" name="Freeform 2400">
                <a:extLst>
                  <a:ext uri="{FF2B5EF4-FFF2-40B4-BE49-F238E27FC236}">
                    <a16:creationId xmlns:a16="http://schemas.microsoft.com/office/drawing/2014/main" id="{7EF109B8-6F23-FC99-6A03-082E3EF3808B}"/>
                  </a:ext>
                </a:extLst>
              </p:cNvPr>
              <p:cNvSpPr/>
              <p:nvPr/>
            </p:nvSpPr>
            <p:spPr>
              <a:xfrm>
                <a:off x="3179657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402" name="Freeform 2401">
                <a:extLst>
                  <a:ext uri="{FF2B5EF4-FFF2-40B4-BE49-F238E27FC236}">
                    <a16:creationId xmlns:a16="http://schemas.microsoft.com/office/drawing/2014/main" id="{B1EF28AF-35A7-61F0-FA0D-5F0A45F92911}"/>
                  </a:ext>
                </a:extLst>
              </p:cNvPr>
              <p:cNvSpPr/>
              <p:nvPr/>
            </p:nvSpPr>
            <p:spPr>
              <a:xfrm>
                <a:off x="31829040" y="20337165"/>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403" name="Freeform 2402">
                <a:extLst>
                  <a:ext uri="{FF2B5EF4-FFF2-40B4-BE49-F238E27FC236}">
                    <a16:creationId xmlns:a16="http://schemas.microsoft.com/office/drawing/2014/main" id="{39BEBF1A-9ECF-2899-310A-36CA4B438404}"/>
                  </a:ext>
                </a:extLst>
              </p:cNvPr>
              <p:cNvSpPr/>
              <p:nvPr/>
            </p:nvSpPr>
            <p:spPr>
              <a:xfrm>
                <a:off x="31861507" y="20337165"/>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404" name="Freeform 2403">
                <a:extLst>
                  <a:ext uri="{FF2B5EF4-FFF2-40B4-BE49-F238E27FC236}">
                    <a16:creationId xmlns:a16="http://schemas.microsoft.com/office/drawing/2014/main" id="{5529571B-EA3C-6654-D476-7D6FA2448555}"/>
                  </a:ext>
                </a:extLst>
              </p:cNvPr>
              <p:cNvSpPr/>
              <p:nvPr/>
            </p:nvSpPr>
            <p:spPr>
              <a:xfrm>
                <a:off x="3092008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405" name="Freeform 2404">
                <a:extLst>
                  <a:ext uri="{FF2B5EF4-FFF2-40B4-BE49-F238E27FC236}">
                    <a16:creationId xmlns:a16="http://schemas.microsoft.com/office/drawing/2014/main" id="{D0E876B3-49C7-7C64-7FCF-1CB028FDD080}"/>
                  </a:ext>
                </a:extLst>
              </p:cNvPr>
              <p:cNvSpPr/>
              <p:nvPr/>
            </p:nvSpPr>
            <p:spPr>
              <a:xfrm>
                <a:off x="3095254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406" name="Freeform 2405">
                <a:extLst>
                  <a:ext uri="{FF2B5EF4-FFF2-40B4-BE49-F238E27FC236}">
                    <a16:creationId xmlns:a16="http://schemas.microsoft.com/office/drawing/2014/main" id="{1700430C-0ACC-C16B-F87C-82B010D38D9B}"/>
                  </a:ext>
                </a:extLst>
              </p:cNvPr>
              <p:cNvSpPr/>
              <p:nvPr/>
            </p:nvSpPr>
            <p:spPr>
              <a:xfrm>
                <a:off x="3098501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407" name="Freeform 2406">
                <a:extLst>
                  <a:ext uri="{FF2B5EF4-FFF2-40B4-BE49-F238E27FC236}">
                    <a16:creationId xmlns:a16="http://schemas.microsoft.com/office/drawing/2014/main" id="{A2434C4C-AC70-0F55-BFA6-C50667703B58}"/>
                  </a:ext>
                </a:extLst>
              </p:cNvPr>
              <p:cNvSpPr/>
              <p:nvPr/>
            </p:nvSpPr>
            <p:spPr>
              <a:xfrm>
                <a:off x="31017475"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2408" name="Freeform 2407">
                <a:extLst>
                  <a:ext uri="{FF2B5EF4-FFF2-40B4-BE49-F238E27FC236}">
                    <a16:creationId xmlns:a16="http://schemas.microsoft.com/office/drawing/2014/main" id="{3F780C39-B29F-6D22-1A10-28AA15FCC19B}"/>
                  </a:ext>
                </a:extLst>
              </p:cNvPr>
              <p:cNvSpPr/>
              <p:nvPr/>
            </p:nvSpPr>
            <p:spPr>
              <a:xfrm>
                <a:off x="3104993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24" cap="flat">
                <a:noFill/>
                <a:prstDash val="solid"/>
                <a:round/>
              </a:ln>
            </p:spPr>
            <p:txBody>
              <a:bodyPr rtlCol="0" anchor="ctr"/>
              <a:lstStyle/>
              <a:p>
                <a:endParaRPr lang="en-US" sz="2400"/>
              </a:p>
            </p:txBody>
          </p:sp>
          <p:sp>
            <p:nvSpPr>
              <p:cNvPr id="2409" name="Freeform 2408">
                <a:extLst>
                  <a:ext uri="{FF2B5EF4-FFF2-40B4-BE49-F238E27FC236}">
                    <a16:creationId xmlns:a16="http://schemas.microsoft.com/office/drawing/2014/main" id="{3AED3CC5-F407-37FA-D61E-CC90ABE51962}"/>
                  </a:ext>
                </a:extLst>
              </p:cNvPr>
              <p:cNvSpPr/>
              <p:nvPr/>
            </p:nvSpPr>
            <p:spPr>
              <a:xfrm>
                <a:off x="31082400"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2410" name="Freeform 2409">
                <a:extLst>
                  <a:ext uri="{FF2B5EF4-FFF2-40B4-BE49-F238E27FC236}">
                    <a16:creationId xmlns:a16="http://schemas.microsoft.com/office/drawing/2014/main" id="{E0386E0A-B7C2-1628-1531-9BD96F94730A}"/>
                  </a:ext>
                </a:extLst>
              </p:cNvPr>
              <p:cNvSpPr/>
              <p:nvPr/>
            </p:nvSpPr>
            <p:spPr>
              <a:xfrm>
                <a:off x="3111486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2411" name="Freeform 2410">
                <a:extLst>
                  <a:ext uri="{FF2B5EF4-FFF2-40B4-BE49-F238E27FC236}">
                    <a16:creationId xmlns:a16="http://schemas.microsoft.com/office/drawing/2014/main" id="{70EDA052-A99E-28AD-5744-D54D6FE0667D}"/>
                  </a:ext>
                </a:extLst>
              </p:cNvPr>
              <p:cNvSpPr/>
              <p:nvPr/>
            </p:nvSpPr>
            <p:spPr>
              <a:xfrm>
                <a:off x="31147325"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2412" name="Freeform 2411">
                <a:extLst>
                  <a:ext uri="{FF2B5EF4-FFF2-40B4-BE49-F238E27FC236}">
                    <a16:creationId xmlns:a16="http://schemas.microsoft.com/office/drawing/2014/main" id="{2BEAF211-8CFF-393C-4FD8-3856F7169F1E}"/>
                  </a:ext>
                </a:extLst>
              </p:cNvPr>
              <p:cNvSpPr/>
              <p:nvPr/>
            </p:nvSpPr>
            <p:spPr>
              <a:xfrm>
                <a:off x="31179788"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2413" name="Freeform 2412">
                <a:extLst>
                  <a:ext uri="{FF2B5EF4-FFF2-40B4-BE49-F238E27FC236}">
                    <a16:creationId xmlns:a16="http://schemas.microsoft.com/office/drawing/2014/main" id="{952CFA08-0AF7-AC56-A9FB-542C50EBBEE5}"/>
                  </a:ext>
                </a:extLst>
              </p:cNvPr>
              <p:cNvSpPr/>
              <p:nvPr/>
            </p:nvSpPr>
            <p:spPr>
              <a:xfrm>
                <a:off x="31212250"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414" name="Freeform 2413">
                <a:extLst>
                  <a:ext uri="{FF2B5EF4-FFF2-40B4-BE49-F238E27FC236}">
                    <a16:creationId xmlns:a16="http://schemas.microsoft.com/office/drawing/2014/main" id="{67579890-6609-0F34-98BA-31BA099FFAFF}"/>
                  </a:ext>
                </a:extLst>
              </p:cNvPr>
              <p:cNvSpPr/>
              <p:nvPr/>
            </p:nvSpPr>
            <p:spPr>
              <a:xfrm>
                <a:off x="31244713"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2415" name="Freeform 2414">
                <a:extLst>
                  <a:ext uri="{FF2B5EF4-FFF2-40B4-BE49-F238E27FC236}">
                    <a16:creationId xmlns:a16="http://schemas.microsoft.com/office/drawing/2014/main" id="{81F05CEA-DC19-DE24-22DA-5F5F013F4078}"/>
                  </a:ext>
                </a:extLst>
              </p:cNvPr>
              <p:cNvSpPr/>
              <p:nvPr/>
            </p:nvSpPr>
            <p:spPr>
              <a:xfrm>
                <a:off x="31277175"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24" cap="flat">
                <a:noFill/>
                <a:prstDash val="solid"/>
                <a:round/>
              </a:ln>
            </p:spPr>
            <p:txBody>
              <a:bodyPr rtlCol="0" anchor="ctr"/>
              <a:lstStyle/>
              <a:p>
                <a:endParaRPr lang="en-US" sz="2400"/>
              </a:p>
            </p:txBody>
          </p:sp>
          <p:sp>
            <p:nvSpPr>
              <p:cNvPr id="2416" name="Freeform 2415">
                <a:extLst>
                  <a:ext uri="{FF2B5EF4-FFF2-40B4-BE49-F238E27FC236}">
                    <a16:creationId xmlns:a16="http://schemas.microsoft.com/office/drawing/2014/main" id="{5C15732C-2654-7A6B-1876-1C6E78E8F59A}"/>
                  </a:ext>
                </a:extLst>
              </p:cNvPr>
              <p:cNvSpPr/>
              <p:nvPr/>
            </p:nvSpPr>
            <p:spPr>
              <a:xfrm>
                <a:off x="31309638"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417" name="Freeform 2416">
                <a:extLst>
                  <a:ext uri="{FF2B5EF4-FFF2-40B4-BE49-F238E27FC236}">
                    <a16:creationId xmlns:a16="http://schemas.microsoft.com/office/drawing/2014/main" id="{57A23288-F6A0-7902-1888-EDA763D6E792}"/>
                  </a:ext>
                </a:extLst>
              </p:cNvPr>
              <p:cNvSpPr/>
              <p:nvPr/>
            </p:nvSpPr>
            <p:spPr>
              <a:xfrm>
                <a:off x="31342101"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418" name="Freeform 2417">
                <a:extLst>
                  <a:ext uri="{FF2B5EF4-FFF2-40B4-BE49-F238E27FC236}">
                    <a16:creationId xmlns:a16="http://schemas.microsoft.com/office/drawing/2014/main" id="{3D238A9C-788B-E659-9B58-7171B89E4A13}"/>
                  </a:ext>
                </a:extLst>
              </p:cNvPr>
              <p:cNvSpPr/>
              <p:nvPr/>
            </p:nvSpPr>
            <p:spPr>
              <a:xfrm>
                <a:off x="31374563"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A61"/>
              </a:solidFill>
              <a:ln w="9324" cap="flat">
                <a:noFill/>
                <a:prstDash val="solid"/>
                <a:round/>
              </a:ln>
            </p:spPr>
            <p:txBody>
              <a:bodyPr rtlCol="0" anchor="ctr"/>
              <a:lstStyle/>
              <a:p>
                <a:endParaRPr lang="en-US" sz="2400"/>
              </a:p>
            </p:txBody>
          </p:sp>
          <p:sp>
            <p:nvSpPr>
              <p:cNvPr id="2419" name="Freeform 2418">
                <a:extLst>
                  <a:ext uri="{FF2B5EF4-FFF2-40B4-BE49-F238E27FC236}">
                    <a16:creationId xmlns:a16="http://schemas.microsoft.com/office/drawing/2014/main" id="{BC25B718-14CD-FAE6-F850-E6B6E9E0B5EC}"/>
                  </a:ext>
                </a:extLst>
              </p:cNvPr>
              <p:cNvSpPr/>
              <p:nvPr/>
            </p:nvSpPr>
            <p:spPr>
              <a:xfrm>
                <a:off x="31407026"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2420" name="Freeform 2419">
                <a:extLst>
                  <a:ext uri="{FF2B5EF4-FFF2-40B4-BE49-F238E27FC236}">
                    <a16:creationId xmlns:a16="http://schemas.microsoft.com/office/drawing/2014/main" id="{9B734154-272D-4F26-C3F5-F72029E9CB27}"/>
                  </a:ext>
                </a:extLst>
              </p:cNvPr>
              <p:cNvSpPr/>
              <p:nvPr/>
            </p:nvSpPr>
            <p:spPr>
              <a:xfrm>
                <a:off x="31439488"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421" name="Freeform 2420">
                <a:extLst>
                  <a:ext uri="{FF2B5EF4-FFF2-40B4-BE49-F238E27FC236}">
                    <a16:creationId xmlns:a16="http://schemas.microsoft.com/office/drawing/2014/main" id="{73CD880F-D3B9-6C44-66A2-393F58437498}"/>
                  </a:ext>
                </a:extLst>
              </p:cNvPr>
              <p:cNvSpPr/>
              <p:nvPr/>
            </p:nvSpPr>
            <p:spPr>
              <a:xfrm>
                <a:off x="31471951"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422" name="Freeform 2421">
                <a:extLst>
                  <a:ext uri="{FF2B5EF4-FFF2-40B4-BE49-F238E27FC236}">
                    <a16:creationId xmlns:a16="http://schemas.microsoft.com/office/drawing/2014/main" id="{C1AE655F-3FE8-8ECF-9FFF-ECC5BB2BB57B}"/>
                  </a:ext>
                </a:extLst>
              </p:cNvPr>
              <p:cNvSpPr/>
              <p:nvPr/>
            </p:nvSpPr>
            <p:spPr>
              <a:xfrm>
                <a:off x="3150441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423" name="Freeform 2422">
                <a:extLst>
                  <a:ext uri="{FF2B5EF4-FFF2-40B4-BE49-F238E27FC236}">
                    <a16:creationId xmlns:a16="http://schemas.microsoft.com/office/drawing/2014/main" id="{66A6A43C-0914-5F3C-0E5F-840476D26719}"/>
                  </a:ext>
                </a:extLst>
              </p:cNvPr>
              <p:cNvSpPr/>
              <p:nvPr/>
            </p:nvSpPr>
            <p:spPr>
              <a:xfrm>
                <a:off x="31536876"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2424" name="Freeform 2423">
                <a:extLst>
                  <a:ext uri="{FF2B5EF4-FFF2-40B4-BE49-F238E27FC236}">
                    <a16:creationId xmlns:a16="http://schemas.microsoft.com/office/drawing/2014/main" id="{E49CF9A0-E523-42F3-0B8E-806AF45B9B91}"/>
                  </a:ext>
                </a:extLst>
              </p:cNvPr>
              <p:cNvSpPr/>
              <p:nvPr/>
            </p:nvSpPr>
            <p:spPr>
              <a:xfrm>
                <a:off x="3156933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425" name="Freeform 2424">
                <a:extLst>
                  <a:ext uri="{FF2B5EF4-FFF2-40B4-BE49-F238E27FC236}">
                    <a16:creationId xmlns:a16="http://schemas.microsoft.com/office/drawing/2014/main" id="{BE752F6F-854A-8044-1CC0-B713B955C535}"/>
                  </a:ext>
                </a:extLst>
              </p:cNvPr>
              <p:cNvSpPr/>
              <p:nvPr/>
            </p:nvSpPr>
            <p:spPr>
              <a:xfrm>
                <a:off x="31601801"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426" name="Freeform 2425">
                <a:extLst>
                  <a:ext uri="{FF2B5EF4-FFF2-40B4-BE49-F238E27FC236}">
                    <a16:creationId xmlns:a16="http://schemas.microsoft.com/office/drawing/2014/main" id="{6D66145D-D0D5-C301-1FC4-A77CC56D0586}"/>
                  </a:ext>
                </a:extLst>
              </p:cNvPr>
              <p:cNvSpPr/>
              <p:nvPr/>
            </p:nvSpPr>
            <p:spPr>
              <a:xfrm>
                <a:off x="3163426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2427" name="Freeform 2426">
                <a:extLst>
                  <a:ext uri="{FF2B5EF4-FFF2-40B4-BE49-F238E27FC236}">
                    <a16:creationId xmlns:a16="http://schemas.microsoft.com/office/drawing/2014/main" id="{670F687A-AA7F-E536-9601-D09E25F2BE96}"/>
                  </a:ext>
                </a:extLst>
              </p:cNvPr>
              <p:cNvSpPr/>
              <p:nvPr/>
            </p:nvSpPr>
            <p:spPr>
              <a:xfrm>
                <a:off x="3166672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428" name="Freeform 2427">
                <a:extLst>
                  <a:ext uri="{FF2B5EF4-FFF2-40B4-BE49-F238E27FC236}">
                    <a16:creationId xmlns:a16="http://schemas.microsoft.com/office/drawing/2014/main" id="{95F30015-03CA-01B9-A59D-EBA5787ED788}"/>
                  </a:ext>
                </a:extLst>
              </p:cNvPr>
              <p:cNvSpPr/>
              <p:nvPr/>
            </p:nvSpPr>
            <p:spPr>
              <a:xfrm>
                <a:off x="3169918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429" name="Freeform 2428">
                <a:extLst>
                  <a:ext uri="{FF2B5EF4-FFF2-40B4-BE49-F238E27FC236}">
                    <a16:creationId xmlns:a16="http://schemas.microsoft.com/office/drawing/2014/main" id="{EF886C07-C411-7D71-8E81-734513783AB6}"/>
                  </a:ext>
                </a:extLst>
              </p:cNvPr>
              <p:cNvSpPr/>
              <p:nvPr/>
            </p:nvSpPr>
            <p:spPr>
              <a:xfrm>
                <a:off x="3173165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2430" name="Freeform 2429">
                <a:extLst>
                  <a:ext uri="{FF2B5EF4-FFF2-40B4-BE49-F238E27FC236}">
                    <a16:creationId xmlns:a16="http://schemas.microsoft.com/office/drawing/2014/main" id="{195CA6FC-00D8-1CD8-8F62-745198C55CD9}"/>
                  </a:ext>
                </a:extLst>
              </p:cNvPr>
              <p:cNvSpPr/>
              <p:nvPr/>
            </p:nvSpPr>
            <p:spPr>
              <a:xfrm>
                <a:off x="3176411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431" name="Freeform 2430">
                <a:extLst>
                  <a:ext uri="{FF2B5EF4-FFF2-40B4-BE49-F238E27FC236}">
                    <a16:creationId xmlns:a16="http://schemas.microsoft.com/office/drawing/2014/main" id="{0234242E-485B-867C-C069-A5A5A2A865EB}"/>
                  </a:ext>
                </a:extLst>
              </p:cNvPr>
              <p:cNvSpPr/>
              <p:nvPr/>
            </p:nvSpPr>
            <p:spPr>
              <a:xfrm>
                <a:off x="3179657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432" name="Freeform 2431">
                <a:extLst>
                  <a:ext uri="{FF2B5EF4-FFF2-40B4-BE49-F238E27FC236}">
                    <a16:creationId xmlns:a16="http://schemas.microsoft.com/office/drawing/2014/main" id="{6ABCAA49-A162-3C83-CA88-D63527EC8C9D}"/>
                  </a:ext>
                </a:extLst>
              </p:cNvPr>
              <p:cNvSpPr/>
              <p:nvPr/>
            </p:nvSpPr>
            <p:spPr>
              <a:xfrm>
                <a:off x="31829040" y="20369812"/>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2433" name="Freeform 2432">
                <a:extLst>
                  <a:ext uri="{FF2B5EF4-FFF2-40B4-BE49-F238E27FC236}">
                    <a16:creationId xmlns:a16="http://schemas.microsoft.com/office/drawing/2014/main" id="{66E1FF42-E443-282C-9A04-FB087A8BF9D3}"/>
                  </a:ext>
                </a:extLst>
              </p:cNvPr>
              <p:cNvSpPr/>
              <p:nvPr/>
            </p:nvSpPr>
            <p:spPr>
              <a:xfrm>
                <a:off x="31861507" y="20369812"/>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434" name="Freeform 2433">
                <a:extLst>
                  <a:ext uri="{FF2B5EF4-FFF2-40B4-BE49-F238E27FC236}">
                    <a16:creationId xmlns:a16="http://schemas.microsoft.com/office/drawing/2014/main" id="{FEC88539-F645-3270-2BDD-27553CF7E06A}"/>
                  </a:ext>
                </a:extLst>
              </p:cNvPr>
              <p:cNvSpPr/>
              <p:nvPr/>
            </p:nvSpPr>
            <p:spPr>
              <a:xfrm>
                <a:off x="3092008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435" name="Freeform 2434">
                <a:extLst>
                  <a:ext uri="{FF2B5EF4-FFF2-40B4-BE49-F238E27FC236}">
                    <a16:creationId xmlns:a16="http://schemas.microsoft.com/office/drawing/2014/main" id="{CB3F2249-1607-88FC-9F71-07EA04062D6A}"/>
                  </a:ext>
                </a:extLst>
              </p:cNvPr>
              <p:cNvSpPr/>
              <p:nvPr/>
            </p:nvSpPr>
            <p:spPr>
              <a:xfrm>
                <a:off x="3095254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436" name="Freeform 2435">
                <a:extLst>
                  <a:ext uri="{FF2B5EF4-FFF2-40B4-BE49-F238E27FC236}">
                    <a16:creationId xmlns:a16="http://schemas.microsoft.com/office/drawing/2014/main" id="{DA945B8A-C58A-C391-84F9-04B99EC1B217}"/>
                  </a:ext>
                </a:extLst>
              </p:cNvPr>
              <p:cNvSpPr/>
              <p:nvPr/>
            </p:nvSpPr>
            <p:spPr>
              <a:xfrm>
                <a:off x="3098501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437" name="Freeform 2436">
                <a:extLst>
                  <a:ext uri="{FF2B5EF4-FFF2-40B4-BE49-F238E27FC236}">
                    <a16:creationId xmlns:a16="http://schemas.microsoft.com/office/drawing/2014/main" id="{6B4A791D-6E5D-0461-2CE3-2D05F85FE89A}"/>
                  </a:ext>
                </a:extLst>
              </p:cNvPr>
              <p:cNvSpPr/>
              <p:nvPr/>
            </p:nvSpPr>
            <p:spPr>
              <a:xfrm>
                <a:off x="31017475"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2438" name="Freeform 2437">
                <a:extLst>
                  <a:ext uri="{FF2B5EF4-FFF2-40B4-BE49-F238E27FC236}">
                    <a16:creationId xmlns:a16="http://schemas.microsoft.com/office/drawing/2014/main" id="{8109D0A9-8AFB-A61D-E7C5-9C0156B3EED0}"/>
                  </a:ext>
                </a:extLst>
              </p:cNvPr>
              <p:cNvSpPr/>
              <p:nvPr/>
            </p:nvSpPr>
            <p:spPr>
              <a:xfrm>
                <a:off x="3104993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24" cap="flat">
                <a:noFill/>
                <a:prstDash val="solid"/>
                <a:round/>
              </a:ln>
            </p:spPr>
            <p:txBody>
              <a:bodyPr rtlCol="0" anchor="ctr"/>
              <a:lstStyle/>
              <a:p>
                <a:endParaRPr lang="en-US" sz="2400"/>
              </a:p>
            </p:txBody>
          </p:sp>
          <p:sp>
            <p:nvSpPr>
              <p:cNvPr id="2439" name="Freeform 2438">
                <a:extLst>
                  <a:ext uri="{FF2B5EF4-FFF2-40B4-BE49-F238E27FC236}">
                    <a16:creationId xmlns:a16="http://schemas.microsoft.com/office/drawing/2014/main" id="{F03275A7-C137-731F-C39D-1513B2FB2272}"/>
                  </a:ext>
                </a:extLst>
              </p:cNvPr>
              <p:cNvSpPr/>
              <p:nvPr/>
            </p:nvSpPr>
            <p:spPr>
              <a:xfrm>
                <a:off x="31082400"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2440" name="Freeform 2439">
                <a:extLst>
                  <a:ext uri="{FF2B5EF4-FFF2-40B4-BE49-F238E27FC236}">
                    <a16:creationId xmlns:a16="http://schemas.microsoft.com/office/drawing/2014/main" id="{C68741EF-AE59-7F83-27D1-A2AF77C3823D}"/>
                  </a:ext>
                </a:extLst>
              </p:cNvPr>
              <p:cNvSpPr/>
              <p:nvPr/>
            </p:nvSpPr>
            <p:spPr>
              <a:xfrm>
                <a:off x="3111486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24" cap="flat">
                <a:noFill/>
                <a:prstDash val="solid"/>
                <a:round/>
              </a:ln>
            </p:spPr>
            <p:txBody>
              <a:bodyPr rtlCol="0" anchor="ctr"/>
              <a:lstStyle/>
              <a:p>
                <a:endParaRPr lang="en-US" sz="2400"/>
              </a:p>
            </p:txBody>
          </p:sp>
          <p:sp>
            <p:nvSpPr>
              <p:cNvPr id="2441" name="Freeform 2440">
                <a:extLst>
                  <a:ext uri="{FF2B5EF4-FFF2-40B4-BE49-F238E27FC236}">
                    <a16:creationId xmlns:a16="http://schemas.microsoft.com/office/drawing/2014/main" id="{7037EE45-8BF1-3D24-B70C-1499AD70B400}"/>
                  </a:ext>
                </a:extLst>
              </p:cNvPr>
              <p:cNvSpPr/>
              <p:nvPr/>
            </p:nvSpPr>
            <p:spPr>
              <a:xfrm>
                <a:off x="31147325"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24" cap="flat">
                <a:noFill/>
                <a:prstDash val="solid"/>
                <a:round/>
              </a:ln>
            </p:spPr>
            <p:txBody>
              <a:bodyPr rtlCol="0" anchor="ctr"/>
              <a:lstStyle/>
              <a:p>
                <a:endParaRPr lang="en-US" sz="2400"/>
              </a:p>
            </p:txBody>
          </p:sp>
          <p:sp>
            <p:nvSpPr>
              <p:cNvPr id="2442" name="Freeform 2441">
                <a:extLst>
                  <a:ext uri="{FF2B5EF4-FFF2-40B4-BE49-F238E27FC236}">
                    <a16:creationId xmlns:a16="http://schemas.microsoft.com/office/drawing/2014/main" id="{FFC5A8E5-C4C2-85EB-08DC-29DB3BB96376}"/>
                  </a:ext>
                </a:extLst>
              </p:cNvPr>
              <p:cNvSpPr/>
              <p:nvPr/>
            </p:nvSpPr>
            <p:spPr>
              <a:xfrm>
                <a:off x="31179788"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2443" name="Freeform 2442">
                <a:extLst>
                  <a:ext uri="{FF2B5EF4-FFF2-40B4-BE49-F238E27FC236}">
                    <a16:creationId xmlns:a16="http://schemas.microsoft.com/office/drawing/2014/main" id="{4ED3DE79-5FB0-97D6-9939-43EA7C9EB2D1}"/>
                  </a:ext>
                </a:extLst>
              </p:cNvPr>
              <p:cNvSpPr/>
              <p:nvPr/>
            </p:nvSpPr>
            <p:spPr>
              <a:xfrm>
                <a:off x="31212250"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444" name="Freeform 2443">
                <a:extLst>
                  <a:ext uri="{FF2B5EF4-FFF2-40B4-BE49-F238E27FC236}">
                    <a16:creationId xmlns:a16="http://schemas.microsoft.com/office/drawing/2014/main" id="{232A921F-6DF9-7352-1FEE-F735DAB7026A}"/>
                  </a:ext>
                </a:extLst>
              </p:cNvPr>
              <p:cNvSpPr/>
              <p:nvPr/>
            </p:nvSpPr>
            <p:spPr>
              <a:xfrm>
                <a:off x="31244713"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2445" name="Freeform 2444">
                <a:extLst>
                  <a:ext uri="{FF2B5EF4-FFF2-40B4-BE49-F238E27FC236}">
                    <a16:creationId xmlns:a16="http://schemas.microsoft.com/office/drawing/2014/main" id="{AAF7D071-85CB-0649-0F7A-FAF6E2F2F5E4}"/>
                  </a:ext>
                </a:extLst>
              </p:cNvPr>
              <p:cNvSpPr/>
              <p:nvPr/>
            </p:nvSpPr>
            <p:spPr>
              <a:xfrm>
                <a:off x="31277175"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446" name="Freeform 2445">
                <a:extLst>
                  <a:ext uri="{FF2B5EF4-FFF2-40B4-BE49-F238E27FC236}">
                    <a16:creationId xmlns:a16="http://schemas.microsoft.com/office/drawing/2014/main" id="{7B574C33-81D9-B2E0-BD77-2B7435BA4FA4}"/>
                  </a:ext>
                </a:extLst>
              </p:cNvPr>
              <p:cNvSpPr/>
              <p:nvPr/>
            </p:nvSpPr>
            <p:spPr>
              <a:xfrm>
                <a:off x="31309638"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447" name="Freeform 2446">
                <a:extLst>
                  <a:ext uri="{FF2B5EF4-FFF2-40B4-BE49-F238E27FC236}">
                    <a16:creationId xmlns:a16="http://schemas.microsoft.com/office/drawing/2014/main" id="{7C200E59-9E89-A3E3-B05C-E32C376C9EC0}"/>
                  </a:ext>
                </a:extLst>
              </p:cNvPr>
              <p:cNvSpPr/>
              <p:nvPr/>
            </p:nvSpPr>
            <p:spPr>
              <a:xfrm>
                <a:off x="31342101"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448" name="Freeform 2447">
                <a:extLst>
                  <a:ext uri="{FF2B5EF4-FFF2-40B4-BE49-F238E27FC236}">
                    <a16:creationId xmlns:a16="http://schemas.microsoft.com/office/drawing/2014/main" id="{459700EB-97A7-A970-4B14-BFA480E96B6B}"/>
                  </a:ext>
                </a:extLst>
              </p:cNvPr>
              <p:cNvSpPr/>
              <p:nvPr/>
            </p:nvSpPr>
            <p:spPr>
              <a:xfrm>
                <a:off x="31374563"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24" cap="flat">
                <a:noFill/>
                <a:prstDash val="solid"/>
                <a:round/>
              </a:ln>
            </p:spPr>
            <p:txBody>
              <a:bodyPr rtlCol="0" anchor="ctr"/>
              <a:lstStyle/>
              <a:p>
                <a:endParaRPr lang="en-US" sz="2400"/>
              </a:p>
            </p:txBody>
          </p:sp>
          <p:sp>
            <p:nvSpPr>
              <p:cNvPr id="2449" name="Freeform 2448">
                <a:extLst>
                  <a:ext uri="{FF2B5EF4-FFF2-40B4-BE49-F238E27FC236}">
                    <a16:creationId xmlns:a16="http://schemas.microsoft.com/office/drawing/2014/main" id="{2FF1C034-2193-2E91-BB21-7EE6B5689769}"/>
                  </a:ext>
                </a:extLst>
              </p:cNvPr>
              <p:cNvSpPr/>
              <p:nvPr/>
            </p:nvSpPr>
            <p:spPr>
              <a:xfrm>
                <a:off x="31407026"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450" name="Freeform 2449">
                <a:extLst>
                  <a:ext uri="{FF2B5EF4-FFF2-40B4-BE49-F238E27FC236}">
                    <a16:creationId xmlns:a16="http://schemas.microsoft.com/office/drawing/2014/main" id="{493FAF62-975E-0E01-FC49-FC4ABFB5F88B}"/>
                  </a:ext>
                </a:extLst>
              </p:cNvPr>
              <p:cNvSpPr/>
              <p:nvPr/>
            </p:nvSpPr>
            <p:spPr>
              <a:xfrm>
                <a:off x="31439488"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451" name="Freeform 2450">
                <a:extLst>
                  <a:ext uri="{FF2B5EF4-FFF2-40B4-BE49-F238E27FC236}">
                    <a16:creationId xmlns:a16="http://schemas.microsoft.com/office/drawing/2014/main" id="{E9FF53BF-7EE6-9D0B-3341-5C5D3B2793AF}"/>
                  </a:ext>
                </a:extLst>
              </p:cNvPr>
              <p:cNvSpPr/>
              <p:nvPr/>
            </p:nvSpPr>
            <p:spPr>
              <a:xfrm>
                <a:off x="31471951"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2452" name="Freeform 2451">
                <a:extLst>
                  <a:ext uri="{FF2B5EF4-FFF2-40B4-BE49-F238E27FC236}">
                    <a16:creationId xmlns:a16="http://schemas.microsoft.com/office/drawing/2014/main" id="{2291B156-9E9B-46AB-DC7E-FACF7F1E152C}"/>
                  </a:ext>
                </a:extLst>
              </p:cNvPr>
              <p:cNvSpPr/>
              <p:nvPr/>
            </p:nvSpPr>
            <p:spPr>
              <a:xfrm>
                <a:off x="3150441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2453" name="Freeform 2452">
                <a:extLst>
                  <a:ext uri="{FF2B5EF4-FFF2-40B4-BE49-F238E27FC236}">
                    <a16:creationId xmlns:a16="http://schemas.microsoft.com/office/drawing/2014/main" id="{AE9145D4-B68A-1ECC-1661-FB59479AD9D0}"/>
                  </a:ext>
                </a:extLst>
              </p:cNvPr>
              <p:cNvSpPr/>
              <p:nvPr/>
            </p:nvSpPr>
            <p:spPr>
              <a:xfrm>
                <a:off x="31536876"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454" name="Freeform 2453">
                <a:extLst>
                  <a:ext uri="{FF2B5EF4-FFF2-40B4-BE49-F238E27FC236}">
                    <a16:creationId xmlns:a16="http://schemas.microsoft.com/office/drawing/2014/main" id="{D85DD76D-754E-756C-CE77-B5B29ED24F9D}"/>
                  </a:ext>
                </a:extLst>
              </p:cNvPr>
              <p:cNvSpPr/>
              <p:nvPr/>
            </p:nvSpPr>
            <p:spPr>
              <a:xfrm>
                <a:off x="3156933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455" name="Freeform 2454">
                <a:extLst>
                  <a:ext uri="{FF2B5EF4-FFF2-40B4-BE49-F238E27FC236}">
                    <a16:creationId xmlns:a16="http://schemas.microsoft.com/office/drawing/2014/main" id="{F71CFE14-A49B-F67D-BD50-8EA1B912E911}"/>
                  </a:ext>
                </a:extLst>
              </p:cNvPr>
              <p:cNvSpPr/>
              <p:nvPr/>
            </p:nvSpPr>
            <p:spPr>
              <a:xfrm>
                <a:off x="31601801"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456" name="Freeform 2455">
                <a:extLst>
                  <a:ext uri="{FF2B5EF4-FFF2-40B4-BE49-F238E27FC236}">
                    <a16:creationId xmlns:a16="http://schemas.microsoft.com/office/drawing/2014/main" id="{D5B195AC-4CF5-CE37-7A48-A7F2081DFA93}"/>
                  </a:ext>
                </a:extLst>
              </p:cNvPr>
              <p:cNvSpPr/>
              <p:nvPr/>
            </p:nvSpPr>
            <p:spPr>
              <a:xfrm>
                <a:off x="3163426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457" name="Freeform 2456">
                <a:extLst>
                  <a:ext uri="{FF2B5EF4-FFF2-40B4-BE49-F238E27FC236}">
                    <a16:creationId xmlns:a16="http://schemas.microsoft.com/office/drawing/2014/main" id="{76A16B6C-04D8-1E3F-F6E8-6B7CE616E8EB}"/>
                  </a:ext>
                </a:extLst>
              </p:cNvPr>
              <p:cNvSpPr/>
              <p:nvPr/>
            </p:nvSpPr>
            <p:spPr>
              <a:xfrm>
                <a:off x="3166672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458" name="Freeform 2457">
                <a:extLst>
                  <a:ext uri="{FF2B5EF4-FFF2-40B4-BE49-F238E27FC236}">
                    <a16:creationId xmlns:a16="http://schemas.microsoft.com/office/drawing/2014/main" id="{19A26E9A-D01D-1358-DF53-1C99FEBB1C66}"/>
                  </a:ext>
                </a:extLst>
              </p:cNvPr>
              <p:cNvSpPr/>
              <p:nvPr/>
            </p:nvSpPr>
            <p:spPr>
              <a:xfrm>
                <a:off x="3169918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459" name="Freeform 2458">
                <a:extLst>
                  <a:ext uri="{FF2B5EF4-FFF2-40B4-BE49-F238E27FC236}">
                    <a16:creationId xmlns:a16="http://schemas.microsoft.com/office/drawing/2014/main" id="{8F9A9E86-4274-9276-F241-B8FDCD7396C6}"/>
                  </a:ext>
                </a:extLst>
              </p:cNvPr>
              <p:cNvSpPr/>
              <p:nvPr/>
            </p:nvSpPr>
            <p:spPr>
              <a:xfrm>
                <a:off x="3173165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460" name="Freeform 2459">
                <a:extLst>
                  <a:ext uri="{FF2B5EF4-FFF2-40B4-BE49-F238E27FC236}">
                    <a16:creationId xmlns:a16="http://schemas.microsoft.com/office/drawing/2014/main" id="{265ECFAE-6562-B2DC-644C-01FD35158FDA}"/>
                  </a:ext>
                </a:extLst>
              </p:cNvPr>
              <p:cNvSpPr/>
              <p:nvPr/>
            </p:nvSpPr>
            <p:spPr>
              <a:xfrm>
                <a:off x="3176411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461" name="Freeform 2460">
                <a:extLst>
                  <a:ext uri="{FF2B5EF4-FFF2-40B4-BE49-F238E27FC236}">
                    <a16:creationId xmlns:a16="http://schemas.microsoft.com/office/drawing/2014/main" id="{FDC82379-9BFA-5A31-BEB4-ABC591D4C54C}"/>
                  </a:ext>
                </a:extLst>
              </p:cNvPr>
              <p:cNvSpPr/>
              <p:nvPr/>
            </p:nvSpPr>
            <p:spPr>
              <a:xfrm>
                <a:off x="3179657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462" name="Freeform 2461">
                <a:extLst>
                  <a:ext uri="{FF2B5EF4-FFF2-40B4-BE49-F238E27FC236}">
                    <a16:creationId xmlns:a16="http://schemas.microsoft.com/office/drawing/2014/main" id="{732FE057-6DA8-4876-9530-51922527B581}"/>
                  </a:ext>
                </a:extLst>
              </p:cNvPr>
              <p:cNvSpPr/>
              <p:nvPr/>
            </p:nvSpPr>
            <p:spPr>
              <a:xfrm>
                <a:off x="31829040" y="20402460"/>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2463" name="Freeform 2462">
                <a:extLst>
                  <a:ext uri="{FF2B5EF4-FFF2-40B4-BE49-F238E27FC236}">
                    <a16:creationId xmlns:a16="http://schemas.microsoft.com/office/drawing/2014/main" id="{02154165-D27A-93A7-E02A-8DEED22661C8}"/>
                  </a:ext>
                </a:extLst>
              </p:cNvPr>
              <p:cNvSpPr/>
              <p:nvPr/>
            </p:nvSpPr>
            <p:spPr>
              <a:xfrm>
                <a:off x="31861507" y="20402460"/>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2464" name="Freeform 2463">
                <a:extLst>
                  <a:ext uri="{FF2B5EF4-FFF2-40B4-BE49-F238E27FC236}">
                    <a16:creationId xmlns:a16="http://schemas.microsoft.com/office/drawing/2014/main" id="{4B914384-CB3B-1D64-3E84-EECC8BEBAAAB}"/>
                  </a:ext>
                </a:extLst>
              </p:cNvPr>
              <p:cNvSpPr/>
              <p:nvPr/>
            </p:nvSpPr>
            <p:spPr>
              <a:xfrm>
                <a:off x="3092008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465" name="Freeform 2464">
                <a:extLst>
                  <a:ext uri="{FF2B5EF4-FFF2-40B4-BE49-F238E27FC236}">
                    <a16:creationId xmlns:a16="http://schemas.microsoft.com/office/drawing/2014/main" id="{777D700E-4DEE-2FC5-80FD-952022F1EC91}"/>
                  </a:ext>
                </a:extLst>
              </p:cNvPr>
              <p:cNvSpPr/>
              <p:nvPr/>
            </p:nvSpPr>
            <p:spPr>
              <a:xfrm>
                <a:off x="3095254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466" name="Freeform 2465">
                <a:extLst>
                  <a:ext uri="{FF2B5EF4-FFF2-40B4-BE49-F238E27FC236}">
                    <a16:creationId xmlns:a16="http://schemas.microsoft.com/office/drawing/2014/main" id="{74A8B924-F49C-8D58-DB05-947110F25E92}"/>
                  </a:ext>
                </a:extLst>
              </p:cNvPr>
              <p:cNvSpPr/>
              <p:nvPr/>
            </p:nvSpPr>
            <p:spPr>
              <a:xfrm>
                <a:off x="3098501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467" name="Freeform 2466">
                <a:extLst>
                  <a:ext uri="{FF2B5EF4-FFF2-40B4-BE49-F238E27FC236}">
                    <a16:creationId xmlns:a16="http://schemas.microsoft.com/office/drawing/2014/main" id="{4B650579-6E46-A9AB-8D28-3D42294D5929}"/>
                  </a:ext>
                </a:extLst>
              </p:cNvPr>
              <p:cNvSpPr/>
              <p:nvPr/>
            </p:nvSpPr>
            <p:spPr>
              <a:xfrm>
                <a:off x="31017475"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2468" name="Freeform 2467">
                <a:extLst>
                  <a:ext uri="{FF2B5EF4-FFF2-40B4-BE49-F238E27FC236}">
                    <a16:creationId xmlns:a16="http://schemas.microsoft.com/office/drawing/2014/main" id="{52745303-702F-F43B-F605-B07F0F0F7963}"/>
                  </a:ext>
                </a:extLst>
              </p:cNvPr>
              <p:cNvSpPr/>
              <p:nvPr/>
            </p:nvSpPr>
            <p:spPr>
              <a:xfrm>
                <a:off x="3104993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2469" name="Freeform 2468">
                <a:extLst>
                  <a:ext uri="{FF2B5EF4-FFF2-40B4-BE49-F238E27FC236}">
                    <a16:creationId xmlns:a16="http://schemas.microsoft.com/office/drawing/2014/main" id="{6AEBC0B4-9311-6CC1-6047-EAF7FBA32881}"/>
                  </a:ext>
                </a:extLst>
              </p:cNvPr>
              <p:cNvSpPr/>
              <p:nvPr/>
            </p:nvSpPr>
            <p:spPr>
              <a:xfrm>
                <a:off x="31082400"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24" cap="flat">
                <a:noFill/>
                <a:prstDash val="solid"/>
                <a:round/>
              </a:ln>
            </p:spPr>
            <p:txBody>
              <a:bodyPr rtlCol="0" anchor="ctr"/>
              <a:lstStyle/>
              <a:p>
                <a:endParaRPr lang="en-US" sz="2400"/>
              </a:p>
            </p:txBody>
          </p:sp>
          <p:sp>
            <p:nvSpPr>
              <p:cNvPr id="2470" name="Freeform 2469">
                <a:extLst>
                  <a:ext uri="{FF2B5EF4-FFF2-40B4-BE49-F238E27FC236}">
                    <a16:creationId xmlns:a16="http://schemas.microsoft.com/office/drawing/2014/main" id="{E2E4694A-62F0-8C7C-4B13-80A5135CD130}"/>
                  </a:ext>
                </a:extLst>
              </p:cNvPr>
              <p:cNvSpPr/>
              <p:nvPr/>
            </p:nvSpPr>
            <p:spPr>
              <a:xfrm>
                <a:off x="3111486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24" cap="flat">
                <a:noFill/>
                <a:prstDash val="solid"/>
                <a:round/>
              </a:ln>
            </p:spPr>
            <p:txBody>
              <a:bodyPr rtlCol="0" anchor="ctr"/>
              <a:lstStyle/>
              <a:p>
                <a:endParaRPr lang="en-US" sz="2400"/>
              </a:p>
            </p:txBody>
          </p:sp>
          <p:sp>
            <p:nvSpPr>
              <p:cNvPr id="2471" name="Freeform 2470">
                <a:extLst>
                  <a:ext uri="{FF2B5EF4-FFF2-40B4-BE49-F238E27FC236}">
                    <a16:creationId xmlns:a16="http://schemas.microsoft.com/office/drawing/2014/main" id="{11E83AE8-DDED-4A4D-0437-3F23D1D89870}"/>
                  </a:ext>
                </a:extLst>
              </p:cNvPr>
              <p:cNvSpPr/>
              <p:nvPr/>
            </p:nvSpPr>
            <p:spPr>
              <a:xfrm>
                <a:off x="31147325"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24" cap="flat">
                <a:noFill/>
                <a:prstDash val="solid"/>
                <a:round/>
              </a:ln>
            </p:spPr>
            <p:txBody>
              <a:bodyPr rtlCol="0" anchor="ctr"/>
              <a:lstStyle/>
              <a:p>
                <a:endParaRPr lang="en-US" sz="2400"/>
              </a:p>
            </p:txBody>
          </p:sp>
          <p:sp>
            <p:nvSpPr>
              <p:cNvPr id="2472" name="Freeform 2471">
                <a:extLst>
                  <a:ext uri="{FF2B5EF4-FFF2-40B4-BE49-F238E27FC236}">
                    <a16:creationId xmlns:a16="http://schemas.microsoft.com/office/drawing/2014/main" id="{C04B9BA6-2A35-D55F-008B-387D9D274C74}"/>
                  </a:ext>
                </a:extLst>
              </p:cNvPr>
              <p:cNvSpPr/>
              <p:nvPr/>
            </p:nvSpPr>
            <p:spPr>
              <a:xfrm>
                <a:off x="31179788"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2473" name="Freeform 2472">
                <a:extLst>
                  <a:ext uri="{FF2B5EF4-FFF2-40B4-BE49-F238E27FC236}">
                    <a16:creationId xmlns:a16="http://schemas.microsoft.com/office/drawing/2014/main" id="{247F9F5E-602E-B38D-9D91-DBC9B0538A83}"/>
                  </a:ext>
                </a:extLst>
              </p:cNvPr>
              <p:cNvSpPr/>
              <p:nvPr/>
            </p:nvSpPr>
            <p:spPr>
              <a:xfrm>
                <a:off x="31212250"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24" cap="flat">
                <a:noFill/>
                <a:prstDash val="solid"/>
                <a:round/>
              </a:ln>
            </p:spPr>
            <p:txBody>
              <a:bodyPr rtlCol="0" anchor="ctr"/>
              <a:lstStyle/>
              <a:p>
                <a:endParaRPr lang="en-US" sz="2400"/>
              </a:p>
            </p:txBody>
          </p:sp>
          <p:sp>
            <p:nvSpPr>
              <p:cNvPr id="2474" name="Freeform 2473">
                <a:extLst>
                  <a:ext uri="{FF2B5EF4-FFF2-40B4-BE49-F238E27FC236}">
                    <a16:creationId xmlns:a16="http://schemas.microsoft.com/office/drawing/2014/main" id="{CD1A290D-D059-1093-4173-3809E285421A}"/>
                  </a:ext>
                </a:extLst>
              </p:cNvPr>
              <p:cNvSpPr/>
              <p:nvPr/>
            </p:nvSpPr>
            <p:spPr>
              <a:xfrm>
                <a:off x="31244713"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2475" name="Freeform 2474">
                <a:extLst>
                  <a:ext uri="{FF2B5EF4-FFF2-40B4-BE49-F238E27FC236}">
                    <a16:creationId xmlns:a16="http://schemas.microsoft.com/office/drawing/2014/main" id="{8E11B521-3D8A-52D6-4895-EC9AD0EEEAC0}"/>
                  </a:ext>
                </a:extLst>
              </p:cNvPr>
              <p:cNvSpPr/>
              <p:nvPr/>
            </p:nvSpPr>
            <p:spPr>
              <a:xfrm>
                <a:off x="31277175"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476" name="Freeform 2475">
                <a:extLst>
                  <a:ext uri="{FF2B5EF4-FFF2-40B4-BE49-F238E27FC236}">
                    <a16:creationId xmlns:a16="http://schemas.microsoft.com/office/drawing/2014/main" id="{77C07408-4403-AB83-AD54-FC512911F06B}"/>
                  </a:ext>
                </a:extLst>
              </p:cNvPr>
              <p:cNvSpPr/>
              <p:nvPr/>
            </p:nvSpPr>
            <p:spPr>
              <a:xfrm>
                <a:off x="31309638"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2477" name="Freeform 2476">
                <a:extLst>
                  <a:ext uri="{FF2B5EF4-FFF2-40B4-BE49-F238E27FC236}">
                    <a16:creationId xmlns:a16="http://schemas.microsoft.com/office/drawing/2014/main" id="{EF320B19-AF46-C167-5391-FC823B34B71F}"/>
                  </a:ext>
                </a:extLst>
              </p:cNvPr>
              <p:cNvSpPr/>
              <p:nvPr/>
            </p:nvSpPr>
            <p:spPr>
              <a:xfrm>
                <a:off x="31342101"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478" name="Freeform 2477">
                <a:extLst>
                  <a:ext uri="{FF2B5EF4-FFF2-40B4-BE49-F238E27FC236}">
                    <a16:creationId xmlns:a16="http://schemas.microsoft.com/office/drawing/2014/main" id="{096B10F1-C001-1789-7DE8-173273675E0F}"/>
                  </a:ext>
                </a:extLst>
              </p:cNvPr>
              <p:cNvSpPr/>
              <p:nvPr/>
            </p:nvSpPr>
            <p:spPr>
              <a:xfrm>
                <a:off x="31374563"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479" name="Freeform 2478">
                <a:extLst>
                  <a:ext uri="{FF2B5EF4-FFF2-40B4-BE49-F238E27FC236}">
                    <a16:creationId xmlns:a16="http://schemas.microsoft.com/office/drawing/2014/main" id="{20BD187D-DD42-1247-7F70-3EE2548EB7D4}"/>
                  </a:ext>
                </a:extLst>
              </p:cNvPr>
              <p:cNvSpPr/>
              <p:nvPr/>
            </p:nvSpPr>
            <p:spPr>
              <a:xfrm>
                <a:off x="31407026"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480" name="Freeform 2479">
                <a:extLst>
                  <a:ext uri="{FF2B5EF4-FFF2-40B4-BE49-F238E27FC236}">
                    <a16:creationId xmlns:a16="http://schemas.microsoft.com/office/drawing/2014/main" id="{FD631DB1-CB80-9E33-D201-C3E354273860}"/>
                  </a:ext>
                </a:extLst>
              </p:cNvPr>
              <p:cNvSpPr/>
              <p:nvPr/>
            </p:nvSpPr>
            <p:spPr>
              <a:xfrm>
                <a:off x="31439488"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481" name="Freeform 2480">
                <a:extLst>
                  <a:ext uri="{FF2B5EF4-FFF2-40B4-BE49-F238E27FC236}">
                    <a16:creationId xmlns:a16="http://schemas.microsoft.com/office/drawing/2014/main" id="{37ABFDCB-D7D1-DB88-425B-2343DB1015A0}"/>
                  </a:ext>
                </a:extLst>
              </p:cNvPr>
              <p:cNvSpPr/>
              <p:nvPr/>
            </p:nvSpPr>
            <p:spPr>
              <a:xfrm>
                <a:off x="31471951"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482" name="Freeform 2481">
                <a:extLst>
                  <a:ext uri="{FF2B5EF4-FFF2-40B4-BE49-F238E27FC236}">
                    <a16:creationId xmlns:a16="http://schemas.microsoft.com/office/drawing/2014/main" id="{18571975-A9E6-D545-501B-2C93C2589FFE}"/>
                  </a:ext>
                </a:extLst>
              </p:cNvPr>
              <p:cNvSpPr/>
              <p:nvPr/>
            </p:nvSpPr>
            <p:spPr>
              <a:xfrm>
                <a:off x="3150441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483" name="Freeform 2482">
                <a:extLst>
                  <a:ext uri="{FF2B5EF4-FFF2-40B4-BE49-F238E27FC236}">
                    <a16:creationId xmlns:a16="http://schemas.microsoft.com/office/drawing/2014/main" id="{F8A3336C-33F8-053D-126B-8CB8816CD6D8}"/>
                  </a:ext>
                </a:extLst>
              </p:cNvPr>
              <p:cNvSpPr/>
              <p:nvPr/>
            </p:nvSpPr>
            <p:spPr>
              <a:xfrm>
                <a:off x="31536876"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484" name="Freeform 2483">
                <a:extLst>
                  <a:ext uri="{FF2B5EF4-FFF2-40B4-BE49-F238E27FC236}">
                    <a16:creationId xmlns:a16="http://schemas.microsoft.com/office/drawing/2014/main" id="{F7DD9E68-51BD-3449-51F6-324580604D4F}"/>
                  </a:ext>
                </a:extLst>
              </p:cNvPr>
              <p:cNvSpPr/>
              <p:nvPr/>
            </p:nvSpPr>
            <p:spPr>
              <a:xfrm>
                <a:off x="3156933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485" name="Freeform 2484">
                <a:extLst>
                  <a:ext uri="{FF2B5EF4-FFF2-40B4-BE49-F238E27FC236}">
                    <a16:creationId xmlns:a16="http://schemas.microsoft.com/office/drawing/2014/main" id="{EE248936-5900-B922-F8ED-44B2953A2185}"/>
                  </a:ext>
                </a:extLst>
              </p:cNvPr>
              <p:cNvSpPr/>
              <p:nvPr/>
            </p:nvSpPr>
            <p:spPr>
              <a:xfrm>
                <a:off x="31601801"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486" name="Freeform 2485">
                <a:extLst>
                  <a:ext uri="{FF2B5EF4-FFF2-40B4-BE49-F238E27FC236}">
                    <a16:creationId xmlns:a16="http://schemas.microsoft.com/office/drawing/2014/main" id="{0EBAA9B0-3D26-6513-D06B-CC4F5DBE8500}"/>
                  </a:ext>
                </a:extLst>
              </p:cNvPr>
              <p:cNvSpPr/>
              <p:nvPr/>
            </p:nvSpPr>
            <p:spPr>
              <a:xfrm>
                <a:off x="3163426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487" name="Freeform 2486">
                <a:extLst>
                  <a:ext uri="{FF2B5EF4-FFF2-40B4-BE49-F238E27FC236}">
                    <a16:creationId xmlns:a16="http://schemas.microsoft.com/office/drawing/2014/main" id="{F57E514E-6ABF-1437-E5DC-CC0E35C928E8}"/>
                  </a:ext>
                </a:extLst>
              </p:cNvPr>
              <p:cNvSpPr/>
              <p:nvPr/>
            </p:nvSpPr>
            <p:spPr>
              <a:xfrm>
                <a:off x="3166672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488" name="Freeform 2487">
                <a:extLst>
                  <a:ext uri="{FF2B5EF4-FFF2-40B4-BE49-F238E27FC236}">
                    <a16:creationId xmlns:a16="http://schemas.microsoft.com/office/drawing/2014/main" id="{AC5FCD05-AD3E-03BA-664E-D5F6463995E1}"/>
                  </a:ext>
                </a:extLst>
              </p:cNvPr>
              <p:cNvSpPr/>
              <p:nvPr/>
            </p:nvSpPr>
            <p:spPr>
              <a:xfrm>
                <a:off x="3169918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489" name="Freeform 2488">
                <a:extLst>
                  <a:ext uri="{FF2B5EF4-FFF2-40B4-BE49-F238E27FC236}">
                    <a16:creationId xmlns:a16="http://schemas.microsoft.com/office/drawing/2014/main" id="{7AAF4C07-2EE2-730F-FF56-0DFC2ED5046B}"/>
                  </a:ext>
                </a:extLst>
              </p:cNvPr>
              <p:cNvSpPr/>
              <p:nvPr/>
            </p:nvSpPr>
            <p:spPr>
              <a:xfrm>
                <a:off x="3173165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490" name="Freeform 2489">
                <a:extLst>
                  <a:ext uri="{FF2B5EF4-FFF2-40B4-BE49-F238E27FC236}">
                    <a16:creationId xmlns:a16="http://schemas.microsoft.com/office/drawing/2014/main" id="{FD30F777-2209-F450-A801-F8E4A53C0011}"/>
                  </a:ext>
                </a:extLst>
              </p:cNvPr>
              <p:cNvSpPr/>
              <p:nvPr/>
            </p:nvSpPr>
            <p:spPr>
              <a:xfrm>
                <a:off x="3176411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491" name="Freeform 2490">
                <a:extLst>
                  <a:ext uri="{FF2B5EF4-FFF2-40B4-BE49-F238E27FC236}">
                    <a16:creationId xmlns:a16="http://schemas.microsoft.com/office/drawing/2014/main" id="{FD1CA259-EB38-3239-A93B-023D42E3734B}"/>
                  </a:ext>
                </a:extLst>
              </p:cNvPr>
              <p:cNvSpPr/>
              <p:nvPr/>
            </p:nvSpPr>
            <p:spPr>
              <a:xfrm>
                <a:off x="3179657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2492" name="Freeform 2491">
                <a:extLst>
                  <a:ext uri="{FF2B5EF4-FFF2-40B4-BE49-F238E27FC236}">
                    <a16:creationId xmlns:a16="http://schemas.microsoft.com/office/drawing/2014/main" id="{5AA8A04E-A46D-0314-FB0B-11401EB2103A}"/>
                  </a:ext>
                </a:extLst>
              </p:cNvPr>
              <p:cNvSpPr/>
              <p:nvPr/>
            </p:nvSpPr>
            <p:spPr>
              <a:xfrm>
                <a:off x="31829040" y="20435108"/>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AF1759"/>
              </a:solidFill>
              <a:ln w="9324" cap="flat">
                <a:noFill/>
                <a:prstDash val="solid"/>
                <a:round/>
              </a:ln>
            </p:spPr>
            <p:txBody>
              <a:bodyPr rtlCol="0" anchor="ctr"/>
              <a:lstStyle/>
              <a:p>
                <a:endParaRPr lang="en-US" sz="2400"/>
              </a:p>
            </p:txBody>
          </p:sp>
          <p:sp>
            <p:nvSpPr>
              <p:cNvPr id="2493" name="Freeform 2492">
                <a:extLst>
                  <a:ext uri="{FF2B5EF4-FFF2-40B4-BE49-F238E27FC236}">
                    <a16:creationId xmlns:a16="http://schemas.microsoft.com/office/drawing/2014/main" id="{7984588B-2D35-1D45-D404-4C2FE5ACB21C}"/>
                  </a:ext>
                </a:extLst>
              </p:cNvPr>
              <p:cNvSpPr/>
              <p:nvPr/>
            </p:nvSpPr>
            <p:spPr>
              <a:xfrm>
                <a:off x="31861507" y="20435108"/>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494" name="Freeform 2493">
                <a:extLst>
                  <a:ext uri="{FF2B5EF4-FFF2-40B4-BE49-F238E27FC236}">
                    <a16:creationId xmlns:a16="http://schemas.microsoft.com/office/drawing/2014/main" id="{F8784BB7-5B9D-BA3E-FC66-0C21A099D792}"/>
                  </a:ext>
                </a:extLst>
              </p:cNvPr>
              <p:cNvSpPr/>
              <p:nvPr/>
            </p:nvSpPr>
            <p:spPr>
              <a:xfrm>
                <a:off x="3092008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495" name="Freeform 2494">
                <a:extLst>
                  <a:ext uri="{FF2B5EF4-FFF2-40B4-BE49-F238E27FC236}">
                    <a16:creationId xmlns:a16="http://schemas.microsoft.com/office/drawing/2014/main" id="{438CA9F3-23C7-E5F9-5DF6-92875FF3F91B}"/>
                  </a:ext>
                </a:extLst>
              </p:cNvPr>
              <p:cNvSpPr/>
              <p:nvPr/>
            </p:nvSpPr>
            <p:spPr>
              <a:xfrm>
                <a:off x="3095254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496" name="Freeform 2495">
                <a:extLst>
                  <a:ext uri="{FF2B5EF4-FFF2-40B4-BE49-F238E27FC236}">
                    <a16:creationId xmlns:a16="http://schemas.microsoft.com/office/drawing/2014/main" id="{225195C5-EA15-A2FD-2787-3A1769329F51}"/>
                  </a:ext>
                </a:extLst>
              </p:cNvPr>
              <p:cNvSpPr/>
              <p:nvPr/>
            </p:nvSpPr>
            <p:spPr>
              <a:xfrm>
                <a:off x="3098501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497" name="Freeform 2496">
                <a:extLst>
                  <a:ext uri="{FF2B5EF4-FFF2-40B4-BE49-F238E27FC236}">
                    <a16:creationId xmlns:a16="http://schemas.microsoft.com/office/drawing/2014/main" id="{315E9D6C-1BD1-E749-E3A0-A95B8501D674}"/>
                  </a:ext>
                </a:extLst>
              </p:cNvPr>
              <p:cNvSpPr/>
              <p:nvPr/>
            </p:nvSpPr>
            <p:spPr>
              <a:xfrm>
                <a:off x="31017475"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01D4C"/>
              </a:solidFill>
              <a:ln w="9324" cap="flat">
                <a:noFill/>
                <a:prstDash val="solid"/>
                <a:round/>
              </a:ln>
            </p:spPr>
            <p:txBody>
              <a:bodyPr rtlCol="0" anchor="ctr"/>
              <a:lstStyle/>
              <a:p>
                <a:endParaRPr lang="en-US" sz="2400"/>
              </a:p>
            </p:txBody>
          </p:sp>
          <p:sp>
            <p:nvSpPr>
              <p:cNvPr id="2498" name="Freeform 2497">
                <a:extLst>
                  <a:ext uri="{FF2B5EF4-FFF2-40B4-BE49-F238E27FC236}">
                    <a16:creationId xmlns:a16="http://schemas.microsoft.com/office/drawing/2014/main" id="{313BD110-3916-B24F-3BE9-AC0D2B36EA25}"/>
                  </a:ext>
                </a:extLst>
              </p:cNvPr>
              <p:cNvSpPr/>
              <p:nvPr/>
            </p:nvSpPr>
            <p:spPr>
              <a:xfrm>
                <a:off x="3104993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24" cap="flat">
                <a:noFill/>
                <a:prstDash val="solid"/>
                <a:round/>
              </a:ln>
            </p:spPr>
            <p:txBody>
              <a:bodyPr rtlCol="0" anchor="ctr"/>
              <a:lstStyle/>
              <a:p>
                <a:endParaRPr lang="en-US" sz="2400"/>
              </a:p>
            </p:txBody>
          </p:sp>
          <p:sp>
            <p:nvSpPr>
              <p:cNvPr id="2499" name="Freeform 2498">
                <a:extLst>
                  <a:ext uri="{FF2B5EF4-FFF2-40B4-BE49-F238E27FC236}">
                    <a16:creationId xmlns:a16="http://schemas.microsoft.com/office/drawing/2014/main" id="{BB7F95D7-8DD4-A107-201F-8CA5D7CC5E74}"/>
                  </a:ext>
                </a:extLst>
              </p:cNvPr>
              <p:cNvSpPr/>
              <p:nvPr/>
            </p:nvSpPr>
            <p:spPr>
              <a:xfrm>
                <a:off x="31082400"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24" cap="flat">
                <a:noFill/>
                <a:prstDash val="solid"/>
                <a:round/>
              </a:ln>
            </p:spPr>
            <p:txBody>
              <a:bodyPr rtlCol="0" anchor="ctr"/>
              <a:lstStyle/>
              <a:p>
                <a:endParaRPr lang="en-US" sz="2400"/>
              </a:p>
            </p:txBody>
          </p:sp>
          <p:sp>
            <p:nvSpPr>
              <p:cNvPr id="2500" name="Freeform 2499">
                <a:extLst>
                  <a:ext uri="{FF2B5EF4-FFF2-40B4-BE49-F238E27FC236}">
                    <a16:creationId xmlns:a16="http://schemas.microsoft.com/office/drawing/2014/main" id="{AF5A5CF2-88BB-F9BF-68C9-F809891A2F75}"/>
                  </a:ext>
                </a:extLst>
              </p:cNvPr>
              <p:cNvSpPr/>
              <p:nvPr/>
            </p:nvSpPr>
            <p:spPr>
              <a:xfrm>
                <a:off x="3111486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24" cap="flat">
                <a:noFill/>
                <a:prstDash val="solid"/>
                <a:round/>
              </a:ln>
            </p:spPr>
            <p:txBody>
              <a:bodyPr rtlCol="0" anchor="ctr"/>
              <a:lstStyle/>
              <a:p>
                <a:endParaRPr lang="en-US" sz="2400"/>
              </a:p>
            </p:txBody>
          </p:sp>
          <p:sp>
            <p:nvSpPr>
              <p:cNvPr id="2501" name="Freeform 2500">
                <a:extLst>
                  <a:ext uri="{FF2B5EF4-FFF2-40B4-BE49-F238E27FC236}">
                    <a16:creationId xmlns:a16="http://schemas.microsoft.com/office/drawing/2014/main" id="{3A86F938-D420-9A8E-5273-415DF015072D}"/>
                  </a:ext>
                </a:extLst>
              </p:cNvPr>
              <p:cNvSpPr/>
              <p:nvPr/>
            </p:nvSpPr>
            <p:spPr>
              <a:xfrm>
                <a:off x="31147325"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24" cap="flat">
                <a:noFill/>
                <a:prstDash val="solid"/>
                <a:round/>
              </a:ln>
            </p:spPr>
            <p:txBody>
              <a:bodyPr rtlCol="0" anchor="ctr"/>
              <a:lstStyle/>
              <a:p>
                <a:endParaRPr lang="en-US" sz="2400"/>
              </a:p>
            </p:txBody>
          </p:sp>
          <p:sp>
            <p:nvSpPr>
              <p:cNvPr id="2502" name="Freeform 2501">
                <a:extLst>
                  <a:ext uri="{FF2B5EF4-FFF2-40B4-BE49-F238E27FC236}">
                    <a16:creationId xmlns:a16="http://schemas.microsoft.com/office/drawing/2014/main" id="{953419B9-8634-83C1-3747-9E492B1018FF}"/>
                  </a:ext>
                </a:extLst>
              </p:cNvPr>
              <p:cNvSpPr/>
              <p:nvPr/>
            </p:nvSpPr>
            <p:spPr>
              <a:xfrm>
                <a:off x="31179788"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24" cap="flat">
                <a:noFill/>
                <a:prstDash val="solid"/>
                <a:round/>
              </a:ln>
            </p:spPr>
            <p:txBody>
              <a:bodyPr rtlCol="0" anchor="ctr"/>
              <a:lstStyle/>
              <a:p>
                <a:endParaRPr lang="en-US" sz="2400"/>
              </a:p>
            </p:txBody>
          </p:sp>
          <p:sp>
            <p:nvSpPr>
              <p:cNvPr id="2503" name="Freeform 2502">
                <a:extLst>
                  <a:ext uri="{FF2B5EF4-FFF2-40B4-BE49-F238E27FC236}">
                    <a16:creationId xmlns:a16="http://schemas.microsoft.com/office/drawing/2014/main" id="{D26D5F68-4C50-366C-E289-005FBBFA32E3}"/>
                  </a:ext>
                </a:extLst>
              </p:cNvPr>
              <p:cNvSpPr/>
              <p:nvPr/>
            </p:nvSpPr>
            <p:spPr>
              <a:xfrm>
                <a:off x="31212250"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24" cap="flat">
                <a:noFill/>
                <a:prstDash val="solid"/>
                <a:round/>
              </a:ln>
            </p:spPr>
            <p:txBody>
              <a:bodyPr rtlCol="0" anchor="ctr"/>
              <a:lstStyle/>
              <a:p>
                <a:endParaRPr lang="en-US" sz="2400"/>
              </a:p>
            </p:txBody>
          </p:sp>
          <p:sp>
            <p:nvSpPr>
              <p:cNvPr id="2504" name="Freeform 2503">
                <a:extLst>
                  <a:ext uri="{FF2B5EF4-FFF2-40B4-BE49-F238E27FC236}">
                    <a16:creationId xmlns:a16="http://schemas.microsoft.com/office/drawing/2014/main" id="{B43C10E4-3248-FA8A-A46B-36D41CE86716}"/>
                  </a:ext>
                </a:extLst>
              </p:cNvPr>
              <p:cNvSpPr/>
              <p:nvPr/>
            </p:nvSpPr>
            <p:spPr>
              <a:xfrm>
                <a:off x="31244713"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505" name="Freeform 2504">
                <a:extLst>
                  <a:ext uri="{FF2B5EF4-FFF2-40B4-BE49-F238E27FC236}">
                    <a16:creationId xmlns:a16="http://schemas.microsoft.com/office/drawing/2014/main" id="{9189629D-D81C-2C5B-0DB0-1DEC75AC19DB}"/>
                  </a:ext>
                </a:extLst>
              </p:cNvPr>
              <p:cNvSpPr/>
              <p:nvPr/>
            </p:nvSpPr>
            <p:spPr>
              <a:xfrm>
                <a:off x="31277175"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506" name="Freeform 2505">
                <a:extLst>
                  <a:ext uri="{FF2B5EF4-FFF2-40B4-BE49-F238E27FC236}">
                    <a16:creationId xmlns:a16="http://schemas.microsoft.com/office/drawing/2014/main" id="{41C92ED8-891A-8880-E6C8-FA8432423871}"/>
                  </a:ext>
                </a:extLst>
              </p:cNvPr>
              <p:cNvSpPr/>
              <p:nvPr/>
            </p:nvSpPr>
            <p:spPr>
              <a:xfrm>
                <a:off x="31309638"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507" name="Freeform 2506">
                <a:extLst>
                  <a:ext uri="{FF2B5EF4-FFF2-40B4-BE49-F238E27FC236}">
                    <a16:creationId xmlns:a16="http://schemas.microsoft.com/office/drawing/2014/main" id="{ACAB2FF1-DD14-9DB6-2856-2BD25018EF2C}"/>
                  </a:ext>
                </a:extLst>
              </p:cNvPr>
              <p:cNvSpPr/>
              <p:nvPr/>
            </p:nvSpPr>
            <p:spPr>
              <a:xfrm>
                <a:off x="31342101"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2508" name="Freeform 2507">
                <a:extLst>
                  <a:ext uri="{FF2B5EF4-FFF2-40B4-BE49-F238E27FC236}">
                    <a16:creationId xmlns:a16="http://schemas.microsoft.com/office/drawing/2014/main" id="{76161AFD-4617-714A-B01D-A874B8820AC1}"/>
                  </a:ext>
                </a:extLst>
              </p:cNvPr>
              <p:cNvSpPr/>
              <p:nvPr/>
            </p:nvSpPr>
            <p:spPr>
              <a:xfrm>
                <a:off x="31374563"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2509" name="Freeform 2508">
                <a:extLst>
                  <a:ext uri="{FF2B5EF4-FFF2-40B4-BE49-F238E27FC236}">
                    <a16:creationId xmlns:a16="http://schemas.microsoft.com/office/drawing/2014/main" id="{55BD5B1D-43A3-C166-BB64-80F31DD9FFD4}"/>
                  </a:ext>
                </a:extLst>
              </p:cNvPr>
              <p:cNvSpPr/>
              <p:nvPr/>
            </p:nvSpPr>
            <p:spPr>
              <a:xfrm>
                <a:off x="31407026"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510" name="Freeform 2509">
                <a:extLst>
                  <a:ext uri="{FF2B5EF4-FFF2-40B4-BE49-F238E27FC236}">
                    <a16:creationId xmlns:a16="http://schemas.microsoft.com/office/drawing/2014/main" id="{CA638662-92EB-4A19-04BF-CAFD1F24164A}"/>
                  </a:ext>
                </a:extLst>
              </p:cNvPr>
              <p:cNvSpPr/>
              <p:nvPr/>
            </p:nvSpPr>
            <p:spPr>
              <a:xfrm>
                <a:off x="31439488"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511" name="Freeform 2510">
                <a:extLst>
                  <a:ext uri="{FF2B5EF4-FFF2-40B4-BE49-F238E27FC236}">
                    <a16:creationId xmlns:a16="http://schemas.microsoft.com/office/drawing/2014/main" id="{B0CCC023-6A49-11DB-5478-E0064937D45B}"/>
                  </a:ext>
                </a:extLst>
              </p:cNvPr>
              <p:cNvSpPr/>
              <p:nvPr/>
            </p:nvSpPr>
            <p:spPr>
              <a:xfrm>
                <a:off x="31471951"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512" name="Freeform 2511">
                <a:extLst>
                  <a:ext uri="{FF2B5EF4-FFF2-40B4-BE49-F238E27FC236}">
                    <a16:creationId xmlns:a16="http://schemas.microsoft.com/office/drawing/2014/main" id="{75D53E69-5C3B-79DE-414C-877028B09EA6}"/>
                  </a:ext>
                </a:extLst>
              </p:cNvPr>
              <p:cNvSpPr/>
              <p:nvPr/>
            </p:nvSpPr>
            <p:spPr>
              <a:xfrm>
                <a:off x="3150441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13" name="Freeform 2512">
                <a:extLst>
                  <a:ext uri="{FF2B5EF4-FFF2-40B4-BE49-F238E27FC236}">
                    <a16:creationId xmlns:a16="http://schemas.microsoft.com/office/drawing/2014/main" id="{E52FF77A-7B7B-24CF-2374-6C18844C1500}"/>
                  </a:ext>
                </a:extLst>
              </p:cNvPr>
              <p:cNvSpPr/>
              <p:nvPr/>
            </p:nvSpPr>
            <p:spPr>
              <a:xfrm>
                <a:off x="31536876"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514" name="Freeform 2513">
                <a:extLst>
                  <a:ext uri="{FF2B5EF4-FFF2-40B4-BE49-F238E27FC236}">
                    <a16:creationId xmlns:a16="http://schemas.microsoft.com/office/drawing/2014/main" id="{4A5D43D0-E8C6-6022-3342-CD1D772D466C}"/>
                  </a:ext>
                </a:extLst>
              </p:cNvPr>
              <p:cNvSpPr/>
              <p:nvPr/>
            </p:nvSpPr>
            <p:spPr>
              <a:xfrm>
                <a:off x="3156933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515" name="Freeform 2514">
                <a:extLst>
                  <a:ext uri="{FF2B5EF4-FFF2-40B4-BE49-F238E27FC236}">
                    <a16:creationId xmlns:a16="http://schemas.microsoft.com/office/drawing/2014/main" id="{27012589-B020-0CB3-B0E8-D7473D840BA6}"/>
                  </a:ext>
                </a:extLst>
              </p:cNvPr>
              <p:cNvSpPr/>
              <p:nvPr/>
            </p:nvSpPr>
            <p:spPr>
              <a:xfrm>
                <a:off x="31601801"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516" name="Freeform 2515">
                <a:extLst>
                  <a:ext uri="{FF2B5EF4-FFF2-40B4-BE49-F238E27FC236}">
                    <a16:creationId xmlns:a16="http://schemas.microsoft.com/office/drawing/2014/main" id="{FAFDC6E9-CF4E-3438-B788-C9CC077270D9}"/>
                  </a:ext>
                </a:extLst>
              </p:cNvPr>
              <p:cNvSpPr/>
              <p:nvPr/>
            </p:nvSpPr>
            <p:spPr>
              <a:xfrm>
                <a:off x="3163426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517" name="Freeform 2516">
                <a:extLst>
                  <a:ext uri="{FF2B5EF4-FFF2-40B4-BE49-F238E27FC236}">
                    <a16:creationId xmlns:a16="http://schemas.microsoft.com/office/drawing/2014/main" id="{ADA3AFE1-53F2-0F48-6F96-EB615918DAB4}"/>
                  </a:ext>
                </a:extLst>
              </p:cNvPr>
              <p:cNvSpPr/>
              <p:nvPr/>
            </p:nvSpPr>
            <p:spPr>
              <a:xfrm>
                <a:off x="3166672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518" name="Freeform 2517">
                <a:extLst>
                  <a:ext uri="{FF2B5EF4-FFF2-40B4-BE49-F238E27FC236}">
                    <a16:creationId xmlns:a16="http://schemas.microsoft.com/office/drawing/2014/main" id="{1DD2DB33-CB5B-D31B-09F4-5A0ACE2979F0}"/>
                  </a:ext>
                </a:extLst>
              </p:cNvPr>
              <p:cNvSpPr/>
              <p:nvPr/>
            </p:nvSpPr>
            <p:spPr>
              <a:xfrm>
                <a:off x="3169918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519" name="Freeform 2518">
                <a:extLst>
                  <a:ext uri="{FF2B5EF4-FFF2-40B4-BE49-F238E27FC236}">
                    <a16:creationId xmlns:a16="http://schemas.microsoft.com/office/drawing/2014/main" id="{C57411C7-6E3A-BCB4-C1B4-B3B602403A51}"/>
                  </a:ext>
                </a:extLst>
              </p:cNvPr>
              <p:cNvSpPr/>
              <p:nvPr/>
            </p:nvSpPr>
            <p:spPr>
              <a:xfrm>
                <a:off x="3173165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520" name="Freeform 2519">
                <a:extLst>
                  <a:ext uri="{FF2B5EF4-FFF2-40B4-BE49-F238E27FC236}">
                    <a16:creationId xmlns:a16="http://schemas.microsoft.com/office/drawing/2014/main" id="{B40A1A2B-3371-83BA-E4E3-19C50AF0FA98}"/>
                  </a:ext>
                </a:extLst>
              </p:cNvPr>
              <p:cNvSpPr/>
              <p:nvPr/>
            </p:nvSpPr>
            <p:spPr>
              <a:xfrm>
                <a:off x="3176411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521" name="Freeform 2520">
                <a:extLst>
                  <a:ext uri="{FF2B5EF4-FFF2-40B4-BE49-F238E27FC236}">
                    <a16:creationId xmlns:a16="http://schemas.microsoft.com/office/drawing/2014/main" id="{CA9772C9-6B9D-257A-629B-B904128B9776}"/>
                  </a:ext>
                </a:extLst>
              </p:cNvPr>
              <p:cNvSpPr/>
              <p:nvPr/>
            </p:nvSpPr>
            <p:spPr>
              <a:xfrm>
                <a:off x="3179657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522" name="Freeform 2521">
                <a:extLst>
                  <a:ext uri="{FF2B5EF4-FFF2-40B4-BE49-F238E27FC236}">
                    <a16:creationId xmlns:a16="http://schemas.microsoft.com/office/drawing/2014/main" id="{E9A96A30-8521-5AD7-D1D8-AC321A70EFEA}"/>
                  </a:ext>
                </a:extLst>
              </p:cNvPr>
              <p:cNvSpPr/>
              <p:nvPr/>
            </p:nvSpPr>
            <p:spPr>
              <a:xfrm>
                <a:off x="31829040" y="20467755"/>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523" name="Freeform 2522">
                <a:extLst>
                  <a:ext uri="{FF2B5EF4-FFF2-40B4-BE49-F238E27FC236}">
                    <a16:creationId xmlns:a16="http://schemas.microsoft.com/office/drawing/2014/main" id="{3BD17E3D-BC83-8987-FE17-05E2952915FD}"/>
                  </a:ext>
                </a:extLst>
              </p:cNvPr>
              <p:cNvSpPr/>
              <p:nvPr/>
            </p:nvSpPr>
            <p:spPr>
              <a:xfrm>
                <a:off x="31861507" y="20467755"/>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2524" name="Freeform 2523">
                <a:extLst>
                  <a:ext uri="{FF2B5EF4-FFF2-40B4-BE49-F238E27FC236}">
                    <a16:creationId xmlns:a16="http://schemas.microsoft.com/office/drawing/2014/main" id="{FE11DD05-2BE0-0077-40FA-BCE862873980}"/>
                  </a:ext>
                </a:extLst>
              </p:cNvPr>
              <p:cNvSpPr/>
              <p:nvPr/>
            </p:nvSpPr>
            <p:spPr>
              <a:xfrm>
                <a:off x="3092008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F1B43"/>
              </a:solidFill>
              <a:ln w="9324" cap="flat">
                <a:noFill/>
                <a:prstDash val="solid"/>
                <a:round/>
              </a:ln>
            </p:spPr>
            <p:txBody>
              <a:bodyPr rtlCol="0" anchor="ctr"/>
              <a:lstStyle/>
              <a:p>
                <a:endParaRPr lang="en-US" sz="2400"/>
              </a:p>
            </p:txBody>
          </p:sp>
          <p:sp>
            <p:nvSpPr>
              <p:cNvPr id="2525" name="Freeform 2524">
                <a:extLst>
                  <a:ext uri="{FF2B5EF4-FFF2-40B4-BE49-F238E27FC236}">
                    <a16:creationId xmlns:a16="http://schemas.microsoft.com/office/drawing/2014/main" id="{1D8E23E6-596D-CCDD-0C87-3769F0B54D8E}"/>
                  </a:ext>
                </a:extLst>
              </p:cNvPr>
              <p:cNvSpPr/>
              <p:nvPr/>
            </p:nvSpPr>
            <p:spPr>
              <a:xfrm>
                <a:off x="3095254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526" name="Freeform 2525">
                <a:extLst>
                  <a:ext uri="{FF2B5EF4-FFF2-40B4-BE49-F238E27FC236}">
                    <a16:creationId xmlns:a16="http://schemas.microsoft.com/office/drawing/2014/main" id="{1640FE7E-008C-7626-A2C3-30B1362427BA}"/>
                  </a:ext>
                </a:extLst>
              </p:cNvPr>
              <p:cNvSpPr/>
              <p:nvPr/>
            </p:nvSpPr>
            <p:spPr>
              <a:xfrm>
                <a:off x="3098501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2527" name="Freeform 2526">
                <a:extLst>
                  <a:ext uri="{FF2B5EF4-FFF2-40B4-BE49-F238E27FC236}">
                    <a16:creationId xmlns:a16="http://schemas.microsoft.com/office/drawing/2014/main" id="{4DF9895E-196A-7CFC-C8E5-EEE396BCC661}"/>
                  </a:ext>
                </a:extLst>
              </p:cNvPr>
              <p:cNvSpPr/>
              <p:nvPr/>
            </p:nvSpPr>
            <p:spPr>
              <a:xfrm>
                <a:off x="31017475"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528" name="Freeform 2527">
                <a:extLst>
                  <a:ext uri="{FF2B5EF4-FFF2-40B4-BE49-F238E27FC236}">
                    <a16:creationId xmlns:a16="http://schemas.microsoft.com/office/drawing/2014/main" id="{713E6A71-B137-8B4C-3E37-A18B28B36367}"/>
                  </a:ext>
                </a:extLst>
              </p:cNvPr>
              <p:cNvSpPr/>
              <p:nvPr/>
            </p:nvSpPr>
            <p:spPr>
              <a:xfrm>
                <a:off x="3104993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2529" name="Freeform 2528">
                <a:extLst>
                  <a:ext uri="{FF2B5EF4-FFF2-40B4-BE49-F238E27FC236}">
                    <a16:creationId xmlns:a16="http://schemas.microsoft.com/office/drawing/2014/main" id="{D5F1682A-0725-0B4E-0D4F-49983A2FE2E1}"/>
                  </a:ext>
                </a:extLst>
              </p:cNvPr>
              <p:cNvSpPr/>
              <p:nvPr/>
            </p:nvSpPr>
            <p:spPr>
              <a:xfrm>
                <a:off x="31082400"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2530" name="Freeform 2529">
                <a:extLst>
                  <a:ext uri="{FF2B5EF4-FFF2-40B4-BE49-F238E27FC236}">
                    <a16:creationId xmlns:a16="http://schemas.microsoft.com/office/drawing/2014/main" id="{93E5734C-EEF0-0B8D-6609-A1EEAAD786CE}"/>
                  </a:ext>
                </a:extLst>
              </p:cNvPr>
              <p:cNvSpPr/>
              <p:nvPr/>
            </p:nvSpPr>
            <p:spPr>
              <a:xfrm>
                <a:off x="3111486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2531" name="Freeform 2530">
                <a:extLst>
                  <a:ext uri="{FF2B5EF4-FFF2-40B4-BE49-F238E27FC236}">
                    <a16:creationId xmlns:a16="http://schemas.microsoft.com/office/drawing/2014/main" id="{7EE8D485-915E-8E2A-1737-72BADFE77454}"/>
                  </a:ext>
                </a:extLst>
              </p:cNvPr>
              <p:cNvSpPr/>
              <p:nvPr/>
            </p:nvSpPr>
            <p:spPr>
              <a:xfrm>
                <a:off x="31147325"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532" name="Freeform 2531">
                <a:extLst>
                  <a:ext uri="{FF2B5EF4-FFF2-40B4-BE49-F238E27FC236}">
                    <a16:creationId xmlns:a16="http://schemas.microsoft.com/office/drawing/2014/main" id="{2C52E0CD-CF93-F591-D3BC-FD94828E8B64}"/>
                  </a:ext>
                </a:extLst>
              </p:cNvPr>
              <p:cNvSpPr/>
              <p:nvPr/>
            </p:nvSpPr>
            <p:spPr>
              <a:xfrm>
                <a:off x="31179788"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533" name="Freeform 2532">
                <a:extLst>
                  <a:ext uri="{FF2B5EF4-FFF2-40B4-BE49-F238E27FC236}">
                    <a16:creationId xmlns:a16="http://schemas.microsoft.com/office/drawing/2014/main" id="{9C76B40A-E0B7-1A29-5DFD-49093546B09D}"/>
                  </a:ext>
                </a:extLst>
              </p:cNvPr>
              <p:cNvSpPr/>
              <p:nvPr/>
            </p:nvSpPr>
            <p:spPr>
              <a:xfrm>
                <a:off x="31212250"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24" cap="flat">
                <a:noFill/>
                <a:prstDash val="solid"/>
                <a:round/>
              </a:ln>
            </p:spPr>
            <p:txBody>
              <a:bodyPr rtlCol="0" anchor="ctr"/>
              <a:lstStyle/>
              <a:p>
                <a:endParaRPr lang="en-US" sz="2400"/>
              </a:p>
            </p:txBody>
          </p:sp>
          <p:sp>
            <p:nvSpPr>
              <p:cNvPr id="2534" name="Freeform 2533">
                <a:extLst>
                  <a:ext uri="{FF2B5EF4-FFF2-40B4-BE49-F238E27FC236}">
                    <a16:creationId xmlns:a16="http://schemas.microsoft.com/office/drawing/2014/main" id="{68F1C5B8-D483-6983-CED3-712C78E85D30}"/>
                  </a:ext>
                </a:extLst>
              </p:cNvPr>
              <p:cNvSpPr/>
              <p:nvPr/>
            </p:nvSpPr>
            <p:spPr>
              <a:xfrm>
                <a:off x="31244713"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535" name="Freeform 2534">
                <a:extLst>
                  <a:ext uri="{FF2B5EF4-FFF2-40B4-BE49-F238E27FC236}">
                    <a16:creationId xmlns:a16="http://schemas.microsoft.com/office/drawing/2014/main" id="{0D1A3071-BCBC-399A-8FCC-3CE553D955FF}"/>
                  </a:ext>
                </a:extLst>
              </p:cNvPr>
              <p:cNvSpPr/>
              <p:nvPr/>
            </p:nvSpPr>
            <p:spPr>
              <a:xfrm>
                <a:off x="31277175"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24" cap="flat">
                <a:noFill/>
                <a:prstDash val="solid"/>
                <a:round/>
              </a:ln>
            </p:spPr>
            <p:txBody>
              <a:bodyPr rtlCol="0" anchor="ctr"/>
              <a:lstStyle/>
              <a:p>
                <a:endParaRPr lang="en-US" sz="2400"/>
              </a:p>
            </p:txBody>
          </p:sp>
          <p:sp>
            <p:nvSpPr>
              <p:cNvPr id="2536" name="Freeform 2535">
                <a:extLst>
                  <a:ext uri="{FF2B5EF4-FFF2-40B4-BE49-F238E27FC236}">
                    <a16:creationId xmlns:a16="http://schemas.microsoft.com/office/drawing/2014/main" id="{DD9527E5-467E-E62C-2F6B-4EDF561ACC38}"/>
                  </a:ext>
                </a:extLst>
              </p:cNvPr>
              <p:cNvSpPr/>
              <p:nvPr/>
            </p:nvSpPr>
            <p:spPr>
              <a:xfrm>
                <a:off x="31309638"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537" name="Freeform 2536">
                <a:extLst>
                  <a:ext uri="{FF2B5EF4-FFF2-40B4-BE49-F238E27FC236}">
                    <a16:creationId xmlns:a16="http://schemas.microsoft.com/office/drawing/2014/main" id="{9E00138D-E85D-5747-139E-8E231454A2CD}"/>
                  </a:ext>
                </a:extLst>
              </p:cNvPr>
              <p:cNvSpPr/>
              <p:nvPr/>
            </p:nvSpPr>
            <p:spPr>
              <a:xfrm>
                <a:off x="31342101"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38" name="Freeform 2537">
                <a:extLst>
                  <a:ext uri="{FF2B5EF4-FFF2-40B4-BE49-F238E27FC236}">
                    <a16:creationId xmlns:a16="http://schemas.microsoft.com/office/drawing/2014/main" id="{1115A57F-4C7B-7659-99B8-E741D3E0038F}"/>
                  </a:ext>
                </a:extLst>
              </p:cNvPr>
              <p:cNvSpPr/>
              <p:nvPr/>
            </p:nvSpPr>
            <p:spPr>
              <a:xfrm>
                <a:off x="31374563"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539" name="Freeform 2538">
                <a:extLst>
                  <a:ext uri="{FF2B5EF4-FFF2-40B4-BE49-F238E27FC236}">
                    <a16:creationId xmlns:a16="http://schemas.microsoft.com/office/drawing/2014/main" id="{249073F8-ED99-7C24-E47F-3EF57D1867A3}"/>
                  </a:ext>
                </a:extLst>
              </p:cNvPr>
              <p:cNvSpPr/>
              <p:nvPr/>
            </p:nvSpPr>
            <p:spPr>
              <a:xfrm>
                <a:off x="31407026"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540" name="Freeform 2539">
                <a:extLst>
                  <a:ext uri="{FF2B5EF4-FFF2-40B4-BE49-F238E27FC236}">
                    <a16:creationId xmlns:a16="http://schemas.microsoft.com/office/drawing/2014/main" id="{67E9666F-E9FB-2F04-E30C-78F52F521630}"/>
                  </a:ext>
                </a:extLst>
              </p:cNvPr>
              <p:cNvSpPr/>
              <p:nvPr/>
            </p:nvSpPr>
            <p:spPr>
              <a:xfrm>
                <a:off x="31439488"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541" name="Freeform 2540">
                <a:extLst>
                  <a:ext uri="{FF2B5EF4-FFF2-40B4-BE49-F238E27FC236}">
                    <a16:creationId xmlns:a16="http://schemas.microsoft.com/office/drawing/2014/main" id="{E20CBF60-CC1F-F874-650C-4B2126FA57C8}"/>
                  </a:ext>
                </a:extLst>
              </p:cNvPr>
              <p:cNvSpPr/>
              <p:nvPr/>
            </p:nvSpPr>
            <p:spPr>
              <a:xfrm>
                <a:off x="31471951"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42" name="Freeform 2541">
                <a:extLst>
                  <a:ext uri="{FF2B5EF4-FFF2-40B4-BE49-F238E27FC236}">
                    <a16:creationId xmlns:a16="http://schemas.microsoft.com/office/drawing/2014/main" id="{33A49940-057C-A496-2DEA-06C64C81B310}"/>
                  </a:ext>
                </a:extLst>
              </p:cNvPr>
              <p:cNvSpPr/>
              <p:nvPr/>
            </p:nvSpPr>
            <p:spPr>
              <a:xfrm>
                <a:off x="3150441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543" name="Freeform 2542">
                <a:extLst>
                  <a:ext uri="{FF2B5EF4-FFF2-40B4-BE49-F238E27FC236}">
                    <a16:creationId xmlns:a16="http://schemas.microsoft.com/office/drawing/2014/main" id="{C4510698-CB10-B757-C022-2E822F0208CB}"/>
                  </a:ext>
                </a:extLst>
              </p:cNvPr>
              <p:cNvSpPr/>
              <p:nvPr/>
            </p:nvSpPr>
            <p:spPr>
              <a:xfrm>
                <a:off x="31536876"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544" name="Freeform 2543">
                <a:extLst>
                  <a:ext uri="{FF2B5EF4-FFF2-40B4-BE49-F238E27FC236}">
                    <a16:creationId xmlns:a16="http://schemas.microsoft.com/office/drawing/2014/main" id="{ED6A3752-2B3F-25BE-085A-A701E5E02172}"/>
                  </a:ext>
                </a:extLst>
              </p:cNvPr>
              <p:cNvSpPr/>
              <p:nvPr/>
            </p:nvSpPr>
            <p:spPr>
              <a:xfrm>
                <a:off x="3156933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545" name="Freeform 2544">
                <a:extLst>
                  <a:ext uri="{FF2B5EF4-FFF2-40B4-BE49-F238E27FC236}">
                    <a16:creationId xmlns:a16="http://schemas.microsoft.com/office/drawing/2014/main" id="{75E419A8-F680-0A85-7343-51D6727FDA04}"/>
                  </a:ext>
                </a:extLst>
              </p:cNvPr>
              <p:cNvSpPr/>
              <p:nvPr/>
            </p:nvSpPr>
            <p:spPr>
              <a:xfrm>
                <a:off x="31601801"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546" name="Freeform 2545">
                <a:extLst>
                  <a:ext uri="{FF2B5EF4-FFF2-40B4-BE49-F238E27FC236}">
                    <a16:creationId xmlns:a16="http://schemas.microsoft.com/office/drawing/2014/main" id="{71FD6582-E59C-45C1-2476-5AC000541025}"/>
                  </a:ext>
                </a:extLst>
              </p:cNvPr>
              <p:cNvSpPr/>
              <p:nvPr/>
            </p:nvSpPr>
            <p:spPr>
              <a:xfrm>
                <a:off x="3163426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547" name="Freeform 2546">
                <a:extLst>
                  <a:ext uri="{FF2B5EF4-FFF2-40B4-BE49-F238E27FC236}">
                    <a16:creationId xmlns:a16="http://schemas.microsoft.com/office/drawing/2014/main" id="{DE7CCD58-F019-2FBF-14EB-B0DE9CEC5D08}"/>
                  </a:ext>
                </a:extLst>
              </p:cNvPr>
              <p:cNvSpPr/>
              <p:nvPr/>
            </p:nvSpPr>
            <p:spPr>
              <a:xfrm>
                <a:off x="3166672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48" name="Freeform 2547">
                <a:extLst>
                  <a:ext uri="{FF2B5EF4-FFF2-40B4-BE49-F238E27FC236}">
                    <a16:creationId xmlns:a16="http://schemas.microsoft.com/office/drawing/2014/main" id="{0F1D93F5-B606-425A-FE77-D60C893D0A43}"/>
                  </a:ext>
                </a:extLst>
              </p:cNvPr>
              <p:cNvSpPr/>
              <p:nvPr/>
            </p:nvSpPr>
            <p:spPr>
              <a:xfrm>
                <a:off x="3169918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549" name="Freeform 2548">
                <a:extLst>
                  <a:ext uri="{FF2B5EF4-FFF2-40B4-BE49-F238E27FC236}">
                    <a16:creationId xmlns:a16="http://schemas.microsoft.com/office/drawing/2014/main" id="{D756E522-C80D-3EE9-48E5-51E7669888A6}"/>
                  </a:ext>
                </a:extLst>
              </p:cNvPr>
              <p:cNvSpPr/>
              <p:nvPr/>
            </p:nvSpPr>
            <p:spPr>
              <a:xfrm>
                <a:off x="3173165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550" name="Freeform 2549">
                <a:extLst>
                  <a:ext uri="{FF2B5EF4-FFF2-40B4-BE49-F238E27FC236}">
                    <a16:creationId xmlns:a16="http://schemas.microsoft.com/office/drawing/2014/main" id="{5FEC85D0-8AAB-8B4D-7CA2-888E20686EF5}"/>
                  </a:ext>
                </a:extLst>
              </p:cNvPr>
              <p:cNvSpPr/>
              <p:nvPr/>
            </p:nvSpPr>
            <p:spPr>
              <a:xfrm>
                <a:off x="3176411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51" name="Freeform 2550">
                <a:extLst>
                  <a:ext uri="{FF2B5EF4-FFF2-40B4-BE49-F238E27FC236}">
                    <a16:creationId xmlns:a16="http://schemas.microsoft.com/office/drawing/2014/main" id="{74EC3B01-C279-D68E-0044-37782B5E7B0D}"/>
                  </a:ext>
                </a:extLst>
              </p:cNvPr>
              <p:cNvSpPr/>
              <p:nvPr/>
            </p:nvSpPr>
            <p:spPr>
              <a:xfrm>
                <a:off x="3179657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52" name="Freeform 2551">
                <a:extLst>
                  <a:ext uri="{FF2B5EF4-FFF2-40B4-BE49-F238E27FC236}">
                    <a16:creationId xmlns:a16="http://schemas.microsoft.com/office/drawing/2014/main" id="{CA6E80B5-D6AB-FDBC-679E-D7D3B50BCBA5}"/>
                  </a:ext>
                </a:extLst>
              </p:cNvPr>
              <p:cNvSpPr/>
              <p:nvPr/>
            </p:nvSpPr>
            <p:spPr>
              <a:xfrm>
                <a:off x="31829040" y="20500403"/>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553" name="Freeform 2552">
                <a:extLst>
                  <a:ext uri="{FF2B5EF4-FFF2-40B4-BE49-F238E27FC236}">
                    <a16:creationId xmlns:a16="http://schemas.microsoft.com/office/drawing/2014/main" id="{0558BED2-61E7-A474-FFBA-32E5401AFFD9}"/>
                  </a:ext>
                </a:extLst>
              </p:cNvPr>
              <p:cNvSpPr/>
              <p:nvPr/>
            </p:nvSpPr>
            <p:spPr>
              <a:xfrm>
                <a:off x="31861507" y="20500403"/>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554" name="Freeform 2553">
                <a:extLst>
                  <a:ext uri="{FF2B5EF4-FFF2-40B4-BE49-F238E27FC236}">
                    <a16:creationId xmlns:a16="http://schemas.microsoft.com/office/drawing/2014/main" id="{617A48B0-F3E9-DCB5-2685-AE42D4C79904}"/>
                  </a:ext>
                </a:extLst>
              </p:cNvPr>
              <p:cNvSpPr/>
              <p:nvPr/>
            </p:nvSpPr>
            <p:spPr>
              <a:xfrm>
                <a:off x="3092008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F1B43"/>
              </a:solidFill>
              <a:ln w="9324" cap="flat">
                <a:noFill/>
                <a:prstDash val="solid"/>
                <a:round/>
              </a:ln>
            </p:spPr>
            <p:txBody>
              <a:bodyPr rtlCol="0" anchor="ctr"/>
              <a:lstStyle/>
              <a:p>
                <a:endParaRPr lang="en-US" sz="2400"/>
              </a:p>
            </p:txBody>
          </p:sp>
          <p:sp>
            <p:nvSpPr>
              <p:cNvPr id="2555" name="Freeform 2554">
                <a:extLst>
                  <a:ext uri="{FF2B5EF4-FFF2-40B4-BE49-F238E27FC236}">
                    <a16:creationId xmlns:a16="http://schemas.microsoft.com/office/drawing/2014/main" id="{1D8867B1-DCBD-2303-0E86-5E8085244FF2}"/>
                  </a:ext>
                </a:extLst>
              </p:cNvPr>
              <p:cNvSpPr/>
              <p:nvPr/>
            </p:nvSpPr>
            <p:spPr>
              <a:xfrm>
                <a:off x="3095254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2556" name="Freeform 2555">
                <a:extLst>
                  <a:ext uri="{FF2B5EF4-FFF2-40B4-BE49-F238E27FC236}">
                    <a16:creationId xmlns:a16="http://schemas.microsoft.com/office/drawing/2014/main" id="{6D51C67F-2B88-B35C-1252-7725F3ACB084}"/>
                  </a:ext>
                </a:extLst>
              </p:cNvPr>
              <p:cNvSpPr/>
              <p:nvPr/>
            </p:nvSpPr>
            <p:spPr>
              <a:xfrm>
                <a:off x="3098501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2557" name="Freeform 2556">
                <a:extLst>
                  <a:ext uri="{FF2B5EF4-FFF2-40B4-BE49-F238E27FC236}">
                    <a16:creationId xmlns:a16="http://schemas.microsoft.com/office/drawing/2014/main" id="{61A06E28-C14C-11C6-01F4-C61326E71CF6}"/>
                  </a:ext>
                </a:extLst>
              </p:cNvPr>
              <p:cNvSpPr/>
              <p:nvPr/>
            </p:nvSpPr>
            <p:spPr>
              <a:xfrm>
                <a:off x="31017475"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558" name="Freeform 2557">
                <a:extLst>
                  <a:ext uri="{FF2B5EF4-FFF2-40B4-BE49-F238E27FC236}">
                    <a16:creationId xmlns:a16="http://schemas.microsoft.com/office/drawing/2014/main" id="{C5652616-153E-4E43-7B37-CCFF46DCE930}"/>
                  </a:ext>
                </a:extLst>
              </p:cNvPr>
              <p:cNvSpPr/>
              <p:nvPr/>
            </p:nvSpPr>
            <p:spPr>
              <a:xfrm>
                <a:off x="3104993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2559" name="Freeform 2558">
                <a:extLst>
                  <a:ext uri="{FF2B5EF4-FFF2-40B4-BE49-F238E27FC236}">
                    <a16:creationId xmlns:a16="http://schemas.microsoft.com/office/drawing/2014/main" id="{7F7D3F1B-ADFF-DF20-007A-EF57E0D199A5}"/>
                  </a:ext>
                </a:extLst>
              </p:cNvPr>
              <p:cNvSpPr/>
              <p:nvPr/>
            </p:nvSpPr>
            <p:spPr>
              <a:xfrm>
                <a:off x="31082400"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2560" name="Freeform 2559">
                <a:extLst>
                  <a:ext uri="{FF2B5EF4-FFF2-40B4-BE49-F238E27FC236}">
                    <a16:creationId xmlns:a16="http://schemas.microsoft.com/office/drawing/2014/main" id="{F8A50962-DF0F-C440-B29A-9F82B741CFDE}"/>
                  </a:ext>
                </a:extLst>
              </p:cNvPr>
              <p:cNvSpPr/>
              <p:nvPr/>
            </p:nvSpPr>
            <p:spPr>
              <a:xfrm>
                <a:off x="3111486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24" cap="flat">
                <a:noFill/>
                <a:prstDash val="solid"/>
                <a:round/>
              </a:ln>
            </p:spPr>
            <p:txBody>
              <a:bodyPr rtlCol="0" anchor="ctr"/>
              <a:lstStyle/>
              <a:p>
                <a:endParaRPr lang="en-US" sz="2400"/>
              </a:p>
            </p:txBody>
          </p:sp>
          <p:sp>
            <p:nvSpPr>
              <p:cNvPr id="2561" name="Freeform 2560">
                <a:extLst>
                  <a:ext uri="{FF2B5EF4-FFF2-40B4-BE49-F238E27FC236}">
                    <a16:creationId xmlns:a16="http://schemas.microsoft.com/office/drawing/2014/main" id="{4C73D433-5026-24DD-6467-C26F575517D2}"/>
                  </a:ext>
                </a:extLst>
              </p:cNvPr>
              <p:cNvSpPr/>
              <p:nvPr/>
            </p:nvSpPr>
            <p:spPr>
              <a:xfrm>
                <a:off x="31147325"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2562" name="Freeform 2561">
                <a:extLst>
                  <a:ext uri="{FF2B5EF4-FFF2-40B4-BE49-F238E27FC236}">
                    <a16:creationId xmlns:a16="http://schemas.microsoft.com/office/drawing/2014/main" id="{67493E1B-3ECF-3B31-AD9B-A34716A395EC}"/>
                  </a:ext>
                </a:extLst>
              </p:cNvPr>
              <p:cNvSpPr/>
              <p:nvPr/>
            </p:nvSpPr>
            <p:spPr>
              <a:xfrm>
                <a:off x="31179788"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2563" name="Freeform 2562">
                <a:extLst>
                  <a:ext uri="{FF2B5EF4-FFF2-40B4-BE49-F238E27FC236}">
                    <a16:creationId xmlns:a16="http://schemas.microsoft.com/office/drawing/2014/main" id="{0B95EC2F-9EBA-D975-E6B8-F78F02CA9ABE}"/>
                  </a:ext>
                </a:extLst>
              </p:cNvPr>
              <p:cNvSpPr/>
              <p:nvPr/>
            </p:nvSpPr>
            <p:spPr>
              <a:xfrm>
                <a:off x="31212250"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2564" name="Freeform 2563">
                <a:extLst>
                  <a:ext uri="{FF2B5EF4-FFF2-40B4-BE49-F238E27FC236}">
                    <a16:creationId xmlns:a16="http://schemas.microsoft.com/office/drawing/2014/main" id="{E134CC66-A95C-3562-1176-EE48A314C7DA}"/>
                  </a:ext>
                </a:extLst>
              </p:cNvPr>
              <p:cNvSpPr/>
              <p:nvPr/>
            </p:nvSpPr>
            <p:spPr>
              <a:xfrm>
                <a:off x="31244713"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24" cap="flat">
                <a:noFill/>
                <a:prstDash val="solid"/>
                <a:round/>
              </a:ln>
            </p:spPr>
            <p:txBody>
              <a:bodyPr rtlCol="0" anchor="ctr"/>
              <a:lstStyle/>
              <a:p>
                <a:endParaRPr lang="en-US" sz="2400"/>
              </a:p>
            </p:txBody>
          </p:sp>
          <p:sp>
            <p:nvSpPr>
              <p:cNvPr id="2565" name="Freeform 2564">
                <a:extLst>
                  <a:ext uri="{FF2B5EF4-FFF2-40B4-BE49-F238E27FC236}">
                    <a16:creationId xmlns:a16="http://schemas.microsoft.com/office/drawing/2014/main" id="{245FF6A3-149F-90A7-4FBA-9A29886987C5}"/>
                  </a:ext>
                </a:extLst>
              </p:cNvPr>
              <p:cNvSpPr/>
              <p:nvPr/>
            </p:nvSpPr>
            <p:spPr>
              <a:xfrm>
                <a:off x="31277175"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24" cap="flat">
                <a:noFill/>
                <a:prstDash val="solid"/>
                <a:round/>
              </a:ln>
            </p:spPr>
            <p:txBody>
              <a:bodyPr rtlCol="0" anchor="ctr"/>
              <a:lstStyle/>
              <a:p>
                <a:endParaRPr lang="en-US" sz="2400"/>
              </a:p>
            </p:txBody>
          </p:sp>
          <p:sp>
            <p:nvSpPr>
              <p:cNvPr id="2566" name="Freeform 2565">
                <a:extLst>
                  <a:ext uri="{FF2B5EF4-FFF2-40B4-BE49-F238E27FC236}">
                    <a16:creationId xmlns:a16="http://schemas.microsoft.com/office/drawing/2014/main" id="{06E18C19-9580-D537-3572-A0081F3FCE2C}"/>
                  </a:ext>
                </a:extLst>
              </p:cNvPr>
              <p:cNvSpPr/>
              <p:nvPr/>
            </p:nvSpPr>
            <p:spPr>
              <a:xfrm>
                <a:off x="31309638"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567" name="Freeform 2566">
                <a:extLst>
                  <a:ext uri="{FF2B5EF4-FFF2-40B4-BE49-F238E27FC236}">
                    <a16:creationId xmlns:a16="http://schemas.microsoft.com/office/drawing/2014/main" id="{6521813E-0AEA-BE90-DF6B-D182CF875659}"/>
                  </a:ext>
                </a:extLst>
              </p:cNvPr>
              <p:cNvSpPr/>
              <p:nvPr/>
            </p:nvSpPr>
            <p:spPr>
              <a:xfrm>
                <a:off x="31342101"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24" cap="flat">
                <a:noFill/>
                <a:prstDash val="solid"/>
                <a:round/>
              </a:ln>
            </p:spPr>
            <p:txBody>
              <a:bodyPr rtlCol="0" anchor="ctr"/>
              <a:lstStyle/>
              <a:p>
                <a:endParaRPr lang="en-US" sz="2400"/>
              </a:p>
            </p:txBody>
          </p:sp>
          <p:sp>
            <p:nvSpPr>
              <p:cNvPr id="2568" name="Freeform 2567">
                <a:extLst>
                  <a:ext uri="{FF2B5EF4-FFF2-40B4-BE49-F238E27FC236}">
                    <a16:creationId xmlns:a16="http://schemas.microsoft.com/office/drawing/2014/main" id="{472D3BC2-C98C-21F8-303C-17122A82A3EB}"/>
                  </a:ext>
                </a:extLst>
              </p:cNvPr>
              <p:cNvSpPr/>
              <p:nvPr/>
            </p:nvSpPr>
            <p:spPr>
              <a:xfrm>
                <a:off x="31374563"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569" name="Freeform 2568">
                <a:extLst>
                  <a:ext uri="{FF2B5EF4-FFF2-40B4-BE49-F238E27FC236}">
                    <a16:creationId xmlns:a16="http://schemas.microsoft.com/office/drawing/2014/main" id="{449D89F0-3877-BD33-4754-FC103D91E759}"/>
                  </a:ext>
                </a:extLst>
              </p:cNvPr>
              <p:cNvSpPr/>
              <p:nvPr/>
            </p:nvSpPr>
            <p:spPr>
              <a:xfrm>
                <a:off x="31407026"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70" name="Freeform 2569">
                <a:extLst>
                  <a:ext uri="{FF2B5EF4-FFF2-40B4-BE49-F238E27FC236}">
                    <a16:creationId xmlns:a16="http://schemas.microsoft.com/office/drawing/2014/main" id="{283E1AD8-9CC0-9016-B3FF-D970C494AA94}"/>
                  </a:ext>
                </a:extLst>
              </p:cNvPr>
              <p:cNvSpPr/>
              <p:nvPr/>
            </p:nvSpPr>
            <p:spPr>
              <a:xfrm>
                <a:off x="31439488"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571" name="Freeform 2570">
                <a:extLst>
                  <a:ext uri="{FF2B5EF4-FFF2-40B4-BE49-F238E27FC236}">
                    <a16:creationId xmlns:a16="http://schemas.microsoft.com/office/drawing/2014/main" id="{21CC416E-03D8-354F-B408-C5C31FE94384}"/>
                  </a:ext>
                </a:extLst>
              </p:cNvPr>
              <p:cNvSpPr/>
              <p:nvPr/>
            </p:nvSpPr>
            <p:spPr>
              <a:xfrm>
                <a:off x="31471951"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72" name="Freeform 2571">
                <a:extLst>
                  <a:ext uri="{FF2B5EF4-FFF2-40B4-BE49-F238E27FC236}">
                    <a16:creationId xmlns:a16="http://schemas.microsoft.com/office/drawing/2014/main" id="{5547397D-B110-F857-DD35-6BE623858A0D}"/>
                  </a:ext>
                </a:extLst>
              </p:cNvPr>
              <p:cNvSpPr/>
              <p:nvPr/>
            </p:nvSpPr>
            <p:spPr>
              <a:xfrm>
                <a:off x="3150441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573" name="Freeform 2572">
                <a:extLst>
                  <a:ext uri="{FF2B5EF4-FFF2-40B4-BE49-F238E27FC236}">
                    <a16:creationId xmlns:a16="http://schemas.microsoft.com/office/drawing/2014/main" id="{3EDB7421-7F22-63E4-D8AF-52EBE83D3665}"/>
                  </a:ext>
                </a:extLst>
              </p:cNvPr>
              <p:cNvSpPr/>
              <p:nvPr/>
            </p:nvSpPr>
            <p:spPr>
              <a:xfrm>
                <a:off x="31536876"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574" name="Freeform 2573">
                <a:extLst>
                  <a:ext uri="{FF2B5EF4-FFF2-40B4-BE49-F238E27FC236}">
                    <a16:creationId xmlns:a16="http://schemas.microsoft.com/office/drawing/2014/main" id="{2C3AC316-E457-54BA-B14C-47466790F2B0}"/>
                  </a:ext>
                </a:extLst>
              </p:cNvPr>
              <p:cNvSpPr/>
              <p:nvPr/>
            </p:nvSpPr>
            <p:spPr>
              <a:xfrm>
                <a:off x="3156933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24" cap="flat">
                <a:noFill/>
                <a:prstDash val="solid"/>
                <a:round/>
              </a:ln>
            </p:spPr>
            <p:txBody>
              <a:bodyPr rtlCol="0" anchor="ctr"/>
              <a:lstStyle/>
              <a:p>
                <a:endParaRPr lang="en-US" sz="2400"/>
              </a:p>
            </p:txBody>
          </p:sp>
          <p:sp>
            <p:nvSpPr>
              <p:cNvPr id="2575" name="Freeform 2574">
                <a:extLst>
                  <a:ext uri="{FF2B5EF4-FFF2-40B4-BE49-F238E27FC236}">
                    <a16:creationId xmlns:a16="http://schemas.microsoft.com/office/drawing/2014/main" id="{9EAD2BCA-A156-04D2-D2CE-31A3C8FB2098}"/>
                  </a:ext>
                </a:extLst>
              </p:cNvPr>
              <p:cNvSpPr/>
              <p:nvPr/>
            </p:nvSpPr>
            <p:spPr>
              <a:xfrm>
                <a:off x="31601801"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76" name="Freeform 2575">
                <a:extLst>
                  <a:ext uri="{FF2B5EF4-FFF2-40B4-BE49-F238E27FC236}">
                    <a16:creationId xmlns:a16="http://schemas.microsoft.com/office/drawing/2014/main" id="{BB85852B-AD3B-D405-EFD6-21A5C5D58F6A}"/>
                  </a:ext>
                </a:extLst>
              </p:cNvPr>
              <p:cNvSpPr/>
              <p:nvPr/>
            </p:nvSpPr>
            <p:spPr>
              <a:xfrm>
                <a:off x="3163426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577" name="Freeform 2576">
                <a:extLst>
                  <a:ext uri="{FF2B5EF4-FFF2-40B4-BE49-F238E27FC236}">
                    <a16:creationId xmlns:a16="http://schemas.microsoft.com/office/drawing/2014/main" id="{16C5674B-402F-0A86-86B6-D24F87E25455}"/>
                  </a:ext>
                </a:extLst>
              </p:cNvPr>
              <p:cNvSpPr/>
              <p:nvPr/>
            </p:nvSpPr>
            <p:spPr>
              <a:xfrm>
                <a:off x="3166672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24" cap="flat">
                <a:noFill/>
                <a:prstDash val="solid"/>
                <a:round/>
              </a:ln>
            </p:spPr>
            <p:txBody>
              <a:bodyPr rtlCol="0" anchor="ctr"/>
              <a:lstStyle/>
              <a:p>
                <a:endParaRPr lang="en-US" sz="2400"/>
              </a:p>
            </p:txBody>
          </p:sp>
          <p:sp>
            <p:nvSpPr>
              <p:cNvPr id="2578" name="Freeform 2577">
                <a:extLst>
                  <a:ext uri="{FF2B5EF4-FFF2-40B4-BE49-F238E27FC236}">
                    <a16:creationId xmlns:a16="http://schemas.microsoft.com/office/drawing/2014/main" id="{E0D0DF46-33EE-0E05-0735-DA022A9CA46F}"/>
                  </a:ext>
                </a:extLst>
              </p:cNvPr>
              <p:cNvSpPr/>
              <p:nvPr/>
            </p:nvSpPr>
            <p:spPr>
              <a:xfrm>
                <a:off x="3169918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579" name="Freeform 2578">
                <a:extLst>
                  <a:ext uri="{FF2B5EF4-FFF2-40B4-BE49-F238E27FC236}">
                    <a16:creationId xmlns:a16="http://schemas.microsoft.com/office/drawing/2014/main" id="{A77A4F5C-5CFC-09D6-B4C7-6E45C762F805}"/>
                  </a:ext>
                </a:extLst>
              </p:cNvPr>
              <p:cNvSpPr/>
              <p:nvPr/>
            </p:nvSpPr>
            <p:spPr>
              <a:xfrm>
                <a:off x="3173165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580" name="Freeform 2579">
                <a:extLst>
                  <a:ext uri="{FF2B5EF4-FFF2-40B4-BE49-F238E27FC236}">
                    <a16:creationId xmlns:a16="http://schemas.microsoft.com/office/drawing/2014/main" id="{6D031232-83A7-5F39-20B7-10FFC43CA25A}"/>
                  </a:ext>
                </a:extLst>
              </p:cNvPr>
              <p:cNvSpPr/>
              <p:nvPr/>
            </p:nvSpPr>
            <p:spPr>
              <a:xfrm>
                <a:off x="3176411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581" name="Freeform 2580">
                <a:extLst>
                  <a:ext uri="{FF2B5EF4-FFF2-40B4-BE49-F238E27FC236}">
                    <a16:creationId xmlns:a16="http://schemas.microsoft.com/office/drawing/2014/main" id="{1B39CB4B-1CCB-957C-6B98-E5297C86F498}"/>
                  </a:ext>
                </a:extLst>
              </p:cNvPr>
              <p:cNvSpPr/>
              <p:nvPr/>
            </p:nvSpPr>
            <p:spPr>
              <a:xfrm>
                <a:off x="3179657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582" name="Freeform 2581">
                <a:extLst>
                  <a:ext uri="{FF2B5EF4-FFF2-40B4-BE49-F238E27FC236}">
                    <a16:creationId xmlns:a16="http://schemas.microsoft.com/office/drawing/2014/main" id="{097EB739-FF20-8332-2035-4881CAA27282}"/>
                  </a:ext>
                </a:extLst>
              </p:cNvPr>
              <p:cNvSpPr/>
              <p:nvPr/>
            </p:nvSpPr>
            <p:spPr>
              <a:xfrm>
                <a:off x="31829040" y="20533051"/>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583" name="Freeform 2582">
                <a:extLst>
                  <a:ext uri="{FF2B5EF4-FFF2-40B4-BE49-F238E27FC236}">
                    <a16:creationId xmlns:a16="http://schemas.microsoft.com/office/drawing/2014/main" id="{77FCBC92-3BF4-46B1-C50B-4559C3E7294B}"/>
                  </a:ext>
                </a:extLst>
              </p:cNvPr>
              <p:cNvSpPr/>
              <p:nvPr/>
            </p:nvSpPr>
            <p:spPr>
              <a:xfrm>
                <a:off x="31861507" y="20533051"/>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584" name="Freeform 2583">
                <a:extLst>
                  <a:ext uri="{FF2B5EF4-FFF2-40B4-BE49-F238E27FC236}">
                    <a16:creationId xmlns:a16="http://schemas.microsoft.com/office/drawing/2014/main" id="{D24F8DC9-1AE0-85EE-56F3-EC4AA9777F24}"/>
                  </a:ext>
                </a:extLst>
              </p:cNvPr>
              <p:cNvSpPr/>
              <p:nvPr/>
            </p:nvSpPr>
            <p:spPr>
              <a:xfrm>
                <a:off x="3092008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F1B43"/>
              </a:solidFill>
              <a:ln w="9324" cap="flat">
                <a:noFill/>
                <a:prstDash val="solid"/>
                <a:round/>
              </a:ln>
            </p:spPr>
            <p:txBody>
              <a:bodyPr rtlCol="0" anchor="ctr"/>
              <a:lstStyle/>
              <a:p>
                <a:endParaRPr lang="en-US" sz="2400"/>
              </a:p>
            </p:txBody>
          </p:sp>
          <p:sp>
            <p:nvSpPr>
              <p:cNvPr id="2585" name="Freeform 2584">
                <a:extLst>
                  <a:ext uri="{FF2B5EF4-FFF2-40B4-BE49-F238E27FC236}">
                    <a16:creationId xmlns:a16="http://schemas.microsoft.com/office/drawing/2014/main" id="{67C1A769-0379-A46C-16D7-436F4668B517}"/>
                  </a:ext>
                </a:extLst>
              </p:cNvPr>
              <p:cNvSpPr/>
              <p:nvPr/>
            </p:nvSpPr>
            <p:spPr>
              <a:xfrm>
                <a:off x="3095254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2586" name="Freeform 2585">
                <a:extLst>
                  <a:ext uri="{FF2B5EF4-FFF2-40B4-BE49-F238E27FC236}">
                    <a16:creationId xmlns:a16="http://schemas.microsoft.com/office/drawing/2014/main" id="{18635A34-86FF-DE3E-2A93-D32D3E611DE1}"/>
                  </a:ext>
                </a:extLst>
              </p:cNvPr>
              <p:cNvSpPr/>
              <p:nvPr/>
            </p:nvSpPr>
            <p:spPr>
              <a:xfrm>
                <a:off x="3098501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2587" name="Freeform 2586">
                <a:extLst>
                  <a:ext uri="{FF2B5EF4-FFF2-40B4-BE49-F238E27FC236}">
                    <a16:creationId xmlns:a16="http://schemas.microsoft.com/office/drawing/2014/main" id="{2E7F8D07-429E-95DE-DA80-073EA02E5B05}"/>
                  </a:ext>
                </a:extLst>
              </p:cNvPr>
              <p:cNvSpPr/>
              <p:nvPr/>
            </p:nvSpPr>
            <p:spPr>
              <a:xfrm>
                <a:off x="31017475"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C1D4B"/>
              </a:solidFill>
              <a:ln w="9324" cap="flat">
                <a:noFill/>
                <a:prstDash val="solid"/>
                <a:round/>
              </a:ln>
            </p:spPr>
            <p:txBody>
              <a:bodyPr rtlCol="0" anchor="ctr"/>
              <a:lstStyle/>
              <a:p>
                <a:endParaRPr lang="en-US" sz="2400"/>
              </a:p>
            </p:txBody>
          </p:sp>
          <p:sp>
            <p:nvSpPr>
              <p:cNvPr id="2588" name="Freeform 2587">
                <a:extLst>
                  <a:ext uri="{FF2B5EF4-FFF2-40B4-BE49-F238E27FC236}">
                    <a16:creationId xmlns:a16="http://schemas.microsoft.com/office/drawing/2014/main" id="{8FE7DC81-47D6-9071-493E-DF71B173872C}"/>
                  </a:ext>
                </a:extLst>
              </p:cNvPr>
              <p:cNvSpPr/>
              <p:nvPr/>
            </p:nvSpPr>
            <p:spPr>
              <a:xfrm>
                <a:off x="3104993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2589" name="Freeform 2588">
                <a:extLst>
                  <a:ext uri="{FF2B5EF4-FFF2-40B4-BE49-F238E27FC236}">
                    <a16:creationId xmlns:a16="http://schemas.microsoft.com/office/drawing/2014/main" id="{AA1C687E-9C41-499C-F4B3-7A76A12AED4D}"/>
                  </a:ext>
                </a:extLst>
              </p:cNvPr>
              <p:cNvSpPr/>
              <p:nvPr/>
            </p:nvSpPr>
            <p:spPr>
              <a:xfrm>
                <a:off x="31082400"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2590" name="Freeform 2589">
                <a:extLst>
                  <a:ext uri="{FF2B5EF4-FFF2-40B4-BE49-F238E27FC236}">
                    <a16:creationId xmlns:a16="http://schemas.microsoft.com/office/drawing/2014/main" id="{CF9CF7C7-E590-E073-DA12-939654BF3F3E}"/>
                  </a:ext>
                </a:extLst>
              </p:cNvPr>
              <p:cNvSpPr/>
              <p:nvPr/>
            </p:nvSpPr>
            <p:spPr>
              <a:xfrm>
                <a:off x="3111486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2591" name="Freeform 2590">
                <a:extLst>
                  <a:ext uri="{FF2B5EF4-FFF2-40B4-BE49-F238E27FC236}">
                    <a16:creationId xmlns:a16="http://schemas.microsoft.com/office/drawing/2014/main" id="{160F8BC7-7973-BD11-CB15-FEB012335998}"/>
                  </a:ext>
                </a:extLst>
              </p:cNvPr>
              <p:cNvSpPr/>
              <p:nvPr/>
            </p:nvSpPr>
            <p:spPr>
              <a:xfrm>
                <a:off x="31147325"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2592" name="Freeform 2591">
                <a:extLst>
                  <a:ext uri="{FF2B5EF4-FFF2-40B4-BE49-F238E27FC236}">
                    <a16:creationId xmlns:a16="http://schemas.microsoft.com/office/drawing/2014/main" id="{499F2DB3-F810-D6F0-051F-0923059C6B38}"/>
                  </a:ext>
                </a:extLst>
              </p:cNvPr>
              <p:cNvSpPr/>
              <p:nvPr/>
            </p:nvSpPr>
            <p:spPr>
              <a:xfrm>
                <a:off x="31179788"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2593" name="Freeform 2592">
                <a:extLst>
                  <a:ext uri="{FF2B5EF4-FFF2-40B4-BE49-F238E27FC236}">
                    <a16:creationId xmlns:a16="http://schemas.microsoft.com/office/drawing/2014/main" id="{4E491C45-9C77-87F1-E8DF-6A52FF14B21F}"/>
                  </a:ext>
                </a:extLst>
              </p:cNvPr>
              <p:cNvSpPr/>
              <p:nvPr/>
            </p:nvSpPr>
            <p:spPr>
              <a:xfrm>
                <a:off x="31212250"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2594" name="Freeform 2593">
                <a:extLst>
                  <a:ext uri="{FF2B5EF4-FFF2-40B4-BE49-F238E27FC236}">
                    <a16:creationId xmlns:a16="http://schemas.microsoft.com/office/drawing/2014/main" id="{B07D8B6E-0AD7-C528-9EA0-FF4A53CA6179}"/>
                  </a:ext>
                </a:extLst>
              </p:cNvPr>
              <p:cNvSpPr/>
              <p:nvPr/>
            </p:nvSpPr>
            <p:spPr>
              <a:xfrm>
                <a:off x="31244713"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595" name="Freeform 2594">
                <a:extLst>
                  <a:ext uri="{FF2B5EF4-FFF2-40B4-BE49-F238E27FC236}">
                    <a16:creationId xmlns:a16="http://schemas.microsoft.com/office/drawing/2014/main" id="{2274CA2A-5A06-047B-43E8-F67FD2D62936}"/>
                  </a:ext>
                </a:extLst>
              </p:cNvPr>
              <p:cNvSpPr/>
              <p:nvPr/>
            </p:nvSpPr>
            <p:spPr>
              <a:xfrm>
                <a:off x="31277175"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2596" name="Freeform 2595">
                <a:extLst>
                  <a:ext uri="{FF2B5EF4-FFF2-40B4-BE49-F238E27FC236}">
                    <a16:creationId xmlns:a16="http://schemas.microsoft.com/office/drawing/2014/main" id="{E2618C27-A173-3DEB-663C-0525A8FF99E9}"/>
                  </a:ext>
                </a:extLst>
              </p:cNvPr>
              <p:cNvSpPr/>
              <p:nvPr/>
            </p:nvSpPr>
            <p:spPr>
              <a:xfrm>
                <a:off x="31309638"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24" cap="flat">
                <a:noFill/>
                <a:prstDash val="solid"/>
                <a:round/>
              </a:ln>
            </p:spPr>
            <p:txBody>
              <a:bodyPr rtlCol="0" anchor="ctr"/>
              <a:lstStyle/>
              <a:p>
                <a:endParaRPr lang="en-US" sz="2400"/>
              </a:p>
            </p:txBody>
          </p:sp>
          <p:sp>
            <p:nvSpPr>
              <p:cNvPr id="2597" name="Freeform 2596">
                <a:extLst>
                  <a:ext uri="{FF2B5EF4-FFF2-40B4-BE49-F238E27FC236}">
                    <a16:creationId xmlns:a16="http://schemas.microsoft.com/office/drawing/2014/main" id="{3FB99083-2C7B-1429-EC18-4CCFD79B34B8}"/>
                  </a:ext>
                </a:extLst>
              </p:cNvPr>
              <p:cNvSpPr/>
              <p:nvPr/>
            </p:nvSpPr>
            <p:spPr>
              <a:xfrm>
                <a:off x="31342101"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598" name="Freeform 2597">
                <a:extLst>
                  <a:ext uri="{FF2B5EF4-FFF2-40B4-BE49-F238E27FC236}">
                    <a16:creationId xmlns:a16="http://schemas.microsoft.com/office/drawing/2014/main" id="{E3FFDD05-37DA-00D3-9B6F-192196B46C8B}"/>
                  </a:ext>
                </a:extLst>
              </p:cNvPr>
              <p:cNvSpPr/>
              <p:nvPr/>
            </p:nvSpPr>
            <p:spPr>
              <a:xfrm>
                <a:off x="31374563"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599" name="Freeform 2598">
                <a:extLst>
                  <a:ext uri="{FF2B5EF4-FFF2-40B4-BE49-F238E27FC236}">
                    <a16:creationId xmlns:a16="http://schemas.microsoft.com/office/drawing/2014/main" id="{EB2AB489-4E8C-E36F-1290-C85E74A1E1AE}"/>
                  </a:ext>
                </a:extLst>
              </p:cNvPr>
              <p:cNvSpPr/>
              <p:nvPr/>
            </p:nvSpPr>
            <p:spPr>
              <a:xfrm>
                <a:off x="31407026"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600" name="Freeform 2599">
                <a:extLst>
                  <a:ext uri="{FF2B5EF4-FFF2-40B4-BE49-F238E27FC236}">
                    <a16:creationId xmlns:a16="http://schemas.microsoft.com/office/drawing/2014/main" id="{73427E0B-BBD9-9C93-6835-0374C7D0A520}"/>
                  </a:ext>
                </a:extLst>
              </p:cNvPr>
              <p:cNvSpPr/>
              <p:nvPr/>
            </p:nvSpPr>
            <p:spPr>
              <a:xfrm>
                <a:off x="31439488"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601" name="Freeform 2600">
                <a:extLst>
                  <a:ext uri="{FF2B5EF4-FFF2-40B4-BE49-F238E27FC236}">
                    <a16:creationId xmlns:a16="http://schemas.microsoft.com/office/drawing/2014/main" id="{FDB79A27-40FE-EB66-B822-539460963D19}"/>
                  </a:ext>
                </a:extLst>
              </p:cNvPr>
              <p:cNvSpPr/>
              <p:nvPr/>
            </p:nvSpPr>
            <p:spPr>
              <a:xfrm>
                <a:off x="31471951"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602" name="Freeform 2601">
                <a:extLst>
                  <a:ext uri="{FF2B5EF4-FFF2-40B4-BE49-F238E27FC236}">
                    <a16:creationId xmlns:a16="http://schemas.microsoft.com/office/drawing/2014/main" id="{144FE429-C9C5-1A16-3479-CF835A7C8EC0}"/>
                  </a:ext>
                </a:extLst>
              </p:cNvPr>
              <p:cNvSpPr/>
              <p:nvPr/>
            </p:nvSpPr>
            <p:spPr>
              <a:xfrm>
                <a:off x="3150441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603" name="Freeform 2602">
                <a:extLst>
                  <a:ext uri="{FF2B5EF4-FFF2-40B4-BE49-F238E27FC236}">
                    <a16:creationId xmlns:a16="http://schemas.microsoft.com/office/drawing/2014/main" id="{AF932148-A0BF-40CE-4966-A8A26526AF3A}"/>
                  </a:ext>
                </a:extLst>
              </p:cNvPr>
              <p:cNvSpPr/>
              <p:nvPr/>
            </p:nvSpPr>
            <p:spPr>
              <a:xfrm>
                <a:off x="31536876"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604" name="Freeform 2603">
                <a:extLst>
                  <a:ext uri="{FF2B5EF4-FFF2-40B4-BE49-F238E27FC236}">
                    <a16:creationId xmlns:a16="http://schemas.microsoft.com/office/drawing/2014/main" id="{28BF14F9-DFE1-47E4-D86B-B328C612F99C}"/>
                  </a:ext>
                </a:extLst>
              </p:cNvPr>
              <p:cNvSpPr/>
              <p:nvPr/>
            </p:nvSpPr>
            <p:spPr>
              <a:xfrm>
                <a:off x="3156933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24" cap="flat">
                <a:noFill/>
                <a:prstDash val="solid"/>
                <a:round/>
              </a:ln>
            </p:spPr>
            <p:txBody>
              <a:bodyPr rtlCol="0" anchor="ctr"/>
              <a:lstStyle/>
              <a:p>
                <a:endParaRPr lang="en-US" sz="2400"/>
              </a:p>
            </p:txBody>
          </p:sp>
          <p:sp>
            <p:nvSpPr>
              <p:cNvPr id="2605" name="Freeform 2604">
                <a:extLst>
                  <a:ext uri="{FF2B5EF4-FFF2-40B4-BE49-F238E27FC236}">
                    <a16:creationId xmlns:a16="http://schemas.microsoft.com/office/drawing/2014/main" id="{C8D1744B-F9E3-87A1-A5AB-0AFDEF3C4813}"/>
                  </a:ext>
                </a:extLst>
              </p:cNvPr>
              <p:cNvSpPr/>
              <p:nvPr/>
            </p:nvSpPr>
            <p:spPr>
              <a:xfrm>
                <a:off x="31601801"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606" name="Freeform 2605">
                <a:extLst>
                  <a:ext uri="{FF2B5EF4-FFF2-40B4-BE49-F238E27FC236}">
                    <a16:creationId xmlns:a16="http://schemas.microsoft.com/office/drawing/2014/main" id="{B99B6172-0D99-4047-D6A5-DC85EB2DE74F}"/>
                  </a:ext>
                </a:extLst>
              </p:cNvPr>
              <p:cNvSpPr/>
              <p:nvPr/>
            </p:nvSpPr>
            <p:spPr>
              <a:xfrm>
                <a:off x="3163426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607" name="Freeform 2606">
                <a:extLst>
                  <a:ext uri="{FF2B5EF4-FFF2-40B4-BE49-F238E27FC236}">
                    <a16:creationId xmlns:a16="http://schemas.microsoft.com/office/drawing/2014/main" id="{619C14D9-78A6-89D1-7BE9-5126BBA7DFFE}"/>
                  </a:ext>
                </a:extLst>
              </p:cNvPr>
              <p:cNvSpPr/>
              <p:nvPr/>
            </p:nvSpPr>
            <p:spPr>
              <a:xfrm>
                <a:off x="3166672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24" cap="flat">
                <a:noFill/>
                <a:prstDash val="solid"/>
                <a:round/>
              </a:ln>
            </p:spPr>
            <p:txBody>
              <a:bodyPr rtlCol="0" anchor="ctr"/>
              <a:lstStyle/>
              <a:p>
                <a:endParaRPr lang="en-US" sz="2400"/>
              </a:p>
            </p:txBody>
          </p:sp>
          <p:sp>
            <p:nvSpPr>
              <p:cNvPr id="2608" name="Freeform 2607">
                <a:extLst>
                  <a:ext uri="{FF2B5EF4-FFF2-40B4-BE49-F238E27FC236}">
                    <a16:creationId xmlns:a16="http://schemas.microsoft.com/office/drawing/2014/main" id="{854880EF-0827-1DCF-D478-62062925B493}"/>
                  </a:ext>
                </a:extLst>
              </p:cNvPr>
              <p:cNvSpPr/>
              <p:nvPr/>
            </p:nvSpPr>
            <p:spPr>
              <a:xfrm>
                <a:off x="3169918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2609" name="Freeform 2608">
                <a:extLst>
                  <a:ext uri="{FF2B5EF4-FFF2-40B4-BE49-F238E27FC236}">
                    <a16:creationId xmlns:a16="http://schemas.microsoft.com/office/drawing/2014/main" id="{E1BD3610-9D67-28DF-8B1C-4FF703F0C43F}"/>
                  </a:ext>
                </a:extLst>
              </p:cNvPr>
              <p:cNvSpPr/>
              <p:nvPr/>
            </p:nvSpPr>
            <p:spPr>
              <a:xfrm>
                <a:off x="3173165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24" cap="flat">
                <a:noFill/>
                <a:prstDash val="solid"/>
                <a:round/>
              </a:ln>
            </p:spPr>
            <p:txBody>
              <a:bodyPr rtlCol="0" anchor="ctr"/>
              <a:lstStyle/>
              <a:p>
                <a:endParaRPr lang="en-US" sz="2400"/>
              </a:p>
            </p:txBody>
          </p:sp>
          <p:sp>
            <p:nvSpPr>
              <p:cNvPr id="2610" name="Freeform 2609">
                <a:extLst>
                  <a:ext uri="{FF2B5EF4-FFF2-40B4-BE49-F238E27FC236}">
                    <a16:creationId xmlns:a16="http://schemas.microsoft.com/office/drawing/2014/main" id="{FC14125F-ED10-BBCB-6EA4-2E303B20E6D4}"/>
                  </a:ext>
                </a:extLst>
              </p:cNvPr>
              <p:cNvSpPr/>
              <p:nvPr/>
            </p:nvSpPr>
            <p:spPr>
              <a:xfrm>
                <a:off x="3176411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24" cap="flat">
                <a:noFill/>
                <a:prstDash val="solid"/>
                <a:round/>
              </a:ln>
            </p:spPr>
            <p:txBody>
              <a:bodyPr rtlCol="0" anchor="ctr"/>
              <a:lstStyle/>
              <a:p>
                <a:endParaRPr lang="en-US" sz="2400"/>
              </a:p>
            </p:txBody>
          </p:sp>
          <p:sp>
            <p:nvSpPr>
              <p:cNvPr id="2611" name="Freeform 2610">
                <a:extLst>
                  <a:ext uri="{FF2B5EF4-FFF2-40B4-BE49-F238E27FC236}">
                    <a16:creationId xmlns:a16="http://schemas.microsoft.com/office/drawing/2014/main" id="{E7625988-DB43-A46D-ECD3-4E78C4FE025C}"/>
                  </a:ext>
                </a:extLst>
              </p:cNvPr>
              <p:cNvSpPr/>
              <p:nvPr/>
            </p:nvSpPr>
            <p:spPr>
              <a:xfrm>
                <a:off x="3179657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2612" name="Freeform 2611">
                <a:extLst>
                  <a:ext uri="{FF2B5EF4-FFF2-40B4-BE49-F238E27FC236}">
                    <a16:creationId xmlns:a16="http://schemas.microsoft.com/office/drawing/2014/main" id="{6E05E5CF-322F-AE8A-FF23-FD3088BE0DB4}"/>
                  </a:ext>
                </a:extLst>
              </p:cNvPr>
              <p:cNvSpPr/>
              <p:nvPr/>
            </p:nvSpPr>
            <p:spPr>
              <a:xfrm>
                <a:off x="31829040" y="20565698"/>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2613" name="Freeform 2612">
                <a:extLst>
                  <a:ext uri="{FF2B5EF4-FFF2-40B4-BE49-F238E27FC236}">
                    <a16:creationId xmlns:a16="http://schemas.microsoft.com/office/drawing/2014/main" id="{2D5AAD0C-4CBB-4E62-38A5-249114E0F5EF}"/>
                  </a:ext>
                </a:extLst>
              </p:cNvPr>
              <p:cNvSpPr/>
              <p:nvPr/>
            </p:nvSpPr>
            <p:spPr>
              <a:xfrm>
                <a:off x="31861507" y="20565698"/>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2614" name="Freeform 2613">
                <a:extLst>
                  <a:ext uri="{FF2B5EF4-FFF2-40B4-BE49-F238E27FC236}">
                    <a16:creationId xmlns:a16="http://schemas.microsoft.com/office/drawing/2014/main" id="{CFF0BCA6-DF47-48E5-12FA-A0151B6A3727}"/>
                  </a:ext>
                </a:extLst>
              </p:cNvPr>
              <p:cNvSpPr/>
              <p:nvPr/>
            </p:nvSpPr>
            <p:spPr>
              <a:xfrm>
                <a:off x="3092008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F1B43"/>
              </a:solidFill>
              <a:ln w="9324" cap="flat">
                <a:noFill/>
                <a:prstDash val="solid"/>
                <a:round/>
              </a:ln>
            </p:spPr>
            <p:txBody>
              <a:bodyPr rtlCol="0" anchor="ctr"/>
              <a:lstStyle/>
              <a:p>
                <a:endParaRPr lang="en-US" sz="2400"/>
              </a:p>
            </p:txBody>
          </p:sp>
          <p:sp>
            <p:nvSpPr>
              <p:cNvPr id="2615" name="Freeform 2614">
                <a:extLst>
                  <a:ext uri="{FF2B5EF4-FFF2-40B4-BE49-F238E27FC236}">
                    <a16:creationId xmlns:a16="http://schemas.microsoft.com/office/drawing/2014/main" id="{3DCF68FD-2BCB-4A9F-6AC3-652F44F2286B}"/>
                  </a:ext>
                </a:extLst>
              </p:cNvPr>
              <p:cNvSpPr/>
              <p:nvPr/>
            </p:nvSpPr>
            <p:spPr>
              <a:xfrm>
                <a:off x="3095254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2616" name="Freeform 2615">
                <a:extLst>
                  <a:ext uri="{FF2B5EF4-FFF2-40B4-BE49-F238E27FC236}">
                    <a16:creationId xmlns:a16="http://schemas.microsoft.com/office/drawing/2014/main" id="{E3CCC0F1-5C9C-67F5-93E4-EAE64EB632CC}"/>
                  </a:ext>
                </a:extLst>
              </p:cNvPr>
              <p:cNvSpPr/>
              <p:nvPr/>
            </p:nvSpPr>
            <p:spPr>
              <a:xfrm>
                <a:off x="3098501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2617" name="Freeform 2616">
                <a:extLst>
                  <a:ext uri="{FF2B5EF4-FFF2-40B4-BE49-F238E27FC236}">
                    <a16:creationId xmlns:a16="http://schemas.microsoft.com/office/drawing/2014/main" id="{9ED1F6B1-EEF4-9E08-9A9F-B7C3B8DF2CE5}"/>
                  </a:ext>
                </a:extLst>
              </p:cNvPr>
              <p:cNvSpPr/>
              <p:nvPr/>
            </p:nvSpPr>
            <p:spPr>
              <a:xfrm>
                <a:off x="31017475"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C1D4B"/>
              </a:solidFill>
              <a:ln w="9324" cap="flat">
                <a:noFill/>
                <a:prstDash val="solid"/>
                <a:round/>
              </a:ln>
            </p:spPr>
            <p:txBody>
              <a:bodyPr rtlCol="0" anchor="ctr"/>
              <a:lstStyle/>
              <a:p>
                <a:endParaRPr lang="en-US" sz="2400"/>
              </a:p>
            </p:txBody>
          </p:sp>
          <p:sp>
            <p:nvSpPr>
              <p:cNvPr id="2618" name="Freeform 2617">
                <a:extLst>
                  <a:ext uri="{FF2B5EF4-FFF2-40B4-BE49-F238E27FC236}">
                    <a16:creationId xmlns:a16="http://schemas.microsoft.com/office/drawing/2014/main" id="{63E0326E-2CD3-17C6-1DD2-8F5D59E19221}"/>
                  </a:ext>
                </a:extLst>
              </p:cNvPr>
              <p:cNvSpPr/>
              <p:nvPr/>
            </p:nvSpPr>
            <p:spPr>
              <a:xfrm>
                <a:off x="3104993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2619" name="Freeform 2618">
                <a:extLst>
                  <a:ext uri="{FF2B5EF4-FFF2-40B4-BE49-F238E27FC236}">
                    <a16:creationId xmlns:a16="http://schemas.microsoft.com/office/drawing/2014/main" id="{0EEF9668-6F6B-89AF-A80B-5AF58C18F523}"/>
                  </a:ext>
                </a:extLst>
              </p:cNvPr>
              <p:cNvSpPr/>
              <p:nvPr/>
            </p:nvSpPr>
            <p:spPr>
              <a:xfrm>
                <a:off x="31082400"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24" cap="flat">
                <a:noFill/>
                <a:prstDash val="solid"/>
                <a:round/>
              </a:ln>
            </p:spPr>
            <p:txBody>
              <a:bodyPr rtlCol="0" anchor="ctr"/>
              <a:lstStyle/>
              <a:p>
                <a:endParaRPr lang="en-US" sz="2400"/>
              </a:p>
            </p:txBody>
          </p:sp>
          <p:sp>
            <p:nvSpPr>
              <p:cNvPr id="2620" name="Freeform 2619">
                <a:extLst>
                  <a:ext uri="{FF2B5EF4-FFF2-40B4-BE49-F238E27FC236}">
                    <a16:creationId xmlns:a16="http://schemas.microsoft.com/office/drawing/2014/main" id="{DC0E78B7-C788-3E91-7D0F-FBE0A5396A4A}"/>
                  </a:ext>
                </a:extLst>
              </p:cNvPr>
              <p:cNvSpPr/>
              <p:nvPr/>
            </p:nvSpPr>
            <p:spPr>
              <a:xfrm>
                <a:off x="3111486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2621" name="Freeform 2620">
                <a:extLst>
                  <a:ext uri="{FF2B5EF4-FFF2-40B4-BE49-F238E27FC236}">
                    <a16:creationId xmlns:a16="http://schemas.microsoft.com/office/drawing/2014/main" id="{3239799A-664F-43A5-B9E9-46DD275C4588}"/>
                  </a:ext>
                </a:extLst>
              </p:cNvPr>
              <p:cNvSpPr/>
              <p:nvPr/>
            </p:nvSpPr>
            <p:spPr>
              <a:xfrm>
                <a:off x="31147325"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24" cap="flat">
                <a:noFill/>
                <a:prstDash val="solid"/>
                <a:round/>
              </a:ln>
            </p:spPr>
            <p:txBody>
              <a:bodyPr rtlCol="0" anchor="ctr"/>
              <a:lstStyle/>
              <a:p>
                <a:endParaRPr lang="en-US" sz="2400"/>
              </a:p>
            </p:txBody>
          </p:sp>
          <p:sp>
            <p:nvSpPr>
              <p:cNvPr id="2622" name="Freeform 2621">
                <a:extLst>
                  <a:ext uri="{FF2B5EF4-FFF2-40B4-BE49-F238E27FC236}">
                    <a16:creationId xmlns:a16="http://schemas.microsoft.com/office/drawing/2014/main" id="{8D8328FB-D1A5-637D-EEC0-52E02F8C0329}"/>
                  </a:ext>
                </a:extLst>
              </p:cNvPr>
              <p:cNvSpPr/>
              <p:nvPr/>
            </p:nvSpPr>
            <p:spPr>
              <a:xfrm>
                <a:off x="31179788"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24" cap="flat">
                <a:noFill/>
                <a:prstDash val="solid"/>
                <a:round/>
              </a:ln>
            </p:spPr>
            <p:txBody>
              <a:bodyPr rtlCol="0" anchor="ctr"/>
              <a:lstStyle/>
              <a:p>
                <a:endParaRPr lang="en-US" sz="2400"/>
              </a:p>
            </p:txBody>
          </p:sp>
          <p:sp>
            <p:nvSpPr>
              <p:cNvPr id="2623" name="Freeform 2622">
                <a:extLst>
                  <a:ext uri="{FF2B5EF4-FFF2-40B4-BE49-F238E27FC236}">
                    <a16:creationId xmlns:a16="http://schemas.microsoft.com/office/drawing/2014/main" id="{4603B608-8DB7-5C8A-E00C-C6D0ED7794FF}"/>
                  </a:ext>
                </a:extLst>
              </p:cNvPr>
              <p:cNvSpPr/>
              <p:nvPr/>
            </p:nvSpPr>
            <p:spPr>
              <a:xfrm>
                <a:off x="31212250"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24" cap="flat">
                <a:noFill/>
                <a:prstDash val="solid"/>
                <a:round/>
              </a:ln>
            </p:spPr>
            <p:txBody>
              <a:bodyPr rtlCol="0" anchor="ctr"/>
              <a:lstStyle/>
              <a:p>
                <a:endParaRPr lang="en-US" sz="2400"/>
              </a:p>
            </p:txBody>
          </p:sp>
          <p:sp>
            <p:nvSpPr>
              <p:cNvPr id="2624" name="Freeform 2623">
                <a:extLst>
                  <a:ext uri="{FF2B5EF4-FFF2-40B4-BE49-F238E27FC236}">
                    <a16:creationId xmlns:a16="http://schemas.microsoft.com/office/drawing/2014/main" id="{BB90E282-E4AA-D5C6-A555-3F86DD8798EF}"/>
                  </a:ext>
                </a:extLst>
              </p:cNvPr>
              <p:cNvSpPr/>
              <p:nvPr/>
            </p:nvSpPr>
            <p:spPr>
              <a:xfrm>
                <a:off x="31244713"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24" cap="flat">
                <a:noFill/>
                <a:prstDash val="solid"/>
                <a:round/>
              </a:ln>
            </p:spPr>
            <p:txBody>
              <a:bodyPr rtlCol="0" anchor="ctr"/>
              <a:lstStyle/>
              <a:p>
                <a:endParaRPr lang="en-US" sz="2400"/>
              </a:p>
            </p:txBody>
          </p:sp>
          <p:sp>
            <p:nvSpPr>
              <p:cNvPr id="2625" name="Freeform 2624">
                <a:extLst>
                  <a:ext uri="{FF2B5EF4-FFF2-40B4-BE49-F238E27FC236}">
                    <a16:creationId xmlns:a16="http://schemas.microsoft.com/office/drawing/2014/main" id="{8E162D80-7F68-91E7-5203-399D12F21010}"/>
                  </a:ext>
                </a:extLst>
              </p:cNvPr>
              <p:cNvSpPr/>
              <p:nvPr/>
            </p:nvSpPr>
            <p:spPr>
              <a:xfrm>
                <a:off x="31277175"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2626" name="Freeform 2625">
                <a:extLst>
                  <a:ext uri="{FF2B5EF4-FFF2-40B4-BE49-F238E27FC236}">
                    <a16:creationId xmlns:a16="http://schemas.microsoft.com/office/drawing/2014/main" id="{65B2EB9A-A7A1-6629-ABF1-FC3E1952A457}"/>
                  </a:ext>
                </a:extLst>
              </p:cNvPr>
              <p:cNvSpPr/>
              <p:nvPr/>
            </p:nvSpPr>
            <p:spPr>
              <a:xfrm>
                <a:off x="31309638"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627" name="Freeform 2626">
                <a:extLst>
                  <a:ext uri="{FF2B5EF4-FFF2-40B4-BE49-F238E27FC236}">
                    <a16:creationId xmlns:a16="http://schemas.microsoft.com/office/drawing/2014/main" id="{0821111A-059B-CAFF-AAB4-4A5EF260E371}"/>
                  </a:ext>
                </a:extLst>
              </p:cNvPr>
              <p:cNvSpPr/>
              <p:nvPr/>
            </p:nvSpPr>
            <p:spPr>
              <a:xfrm>
                <a:off x="31342101"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24" cap="flat">
                <a:noFill/>
                <a:prstDash val="solid"/>
                <a:round/>
              </a:ln>
            </p:spPr>
            <p:txBody>
              <a:bodyPr rtlCol="0" anchor="ctr"/>
              <a:lstStyle/>
              <a:p>
                <a:endParaRPr lang="en-US" sz="2400"/>
              </a:p>
            </p:txBody>
          </p:sp>
          <p:sp>
            <p:nvSpPr>
              <p:cNvPr id="2628" name="Freeform 2627">
                <a:extLst>
                  <a:ext uri="{FF2B5EF4-FFF2-40B4-BE49-F238E27FC236}">
                    <a16:creationId xmlns:a16="http://schemas.microsoft.com/office/drawing/2014/main" id="{E067B550-B6B0-26AA-19C2-270DE18A04B0}"/>
                  </a:ext>
                </a:extLst>
              </p:cNvPr>
              <p:cNvSpPr/>
              <p:nvPr/>
            </p:nvSpPr>
            <p:spPr>
              <a:xfrm>
                <a:off x="31374563"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629" name="Freeform 2628">
                <a:extLst>
                  <a:ext uri="{FF2B5EF4-FFF2-40B4-BE49-F238E27FC236}">
                    <a16:creationId xmlns:a16="http://schemas.microsoft.com/office/drawing/2014/main" id="{79A1A3FA-371C-D916-0E82-418E2431E568}"/>
                  </a:ext>
                </a:extLst>
              </p:cNvPr>
              <p:cNvSpPr/>
              <p:nvPr/>
            </p:nvSpPr>
            <p:spPr>
              <a:xfrm>
                <a:off x="31407026"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630" name="Freeform 2629">
                <a:extLst>
                  <a:ext uri="{FF2B5EF4-FFF2-40B4-BE49-F238E27FC236}">
                    <a16:creationId xmlns:a16="http://schemas.microsoft.com/office/drawing/2014/main" id="{FEEE2C32-B629-CBB8-137E-82F93E9940D0}"/>
                  </a:ext>
                </a:extLst>
              </p:cNvPr>
              <p:cNvSpPr/>
              <p:nvPr/>
            </p:nvSpPr>
            <p:spPr>
              <a:xfrm>
                <a:off x="31439488"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631" name="Freeform 2630">
                <a:extLst>
                  <a:ext uri="{FF2B5EF4-FFF2-40B4-BE49-F238E27FC236}">
                    <a16:creationId xmlns:a16="http://schemas.microsoft.com/office/drawing/2014/main" id="{1A7F6982-2C93-9D29-1CE2-817A17F9B79C}"/>
                  </a:ext>
                </a:extLst>
              </p:cNvPr>
              <p:cNvSpPr/>
              <p:nvPr/>
            </p:nvSpPr>
            <p:spPr>
              <a:xfrm>
                <a:off x="31471951"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632" name="Freeform 2631">
                <a:extLst>
                  <a:ext uri="{FF2B5EF4-FFF2-40B4-BE49-F238E27FC236}">
                    <a16:creationId xmlns:a16="http://schemas.microsoft.com/office/drawing/2014/main" id="{0776AEFC-303E-A1CF-3A6A-A2945D2E43A6}"/>
                  </a:ext>
                </a:extLst>
              </p:cNvPr>
              <p:cNvSpPr/>
              <p:nvPr/>
            </p:nvSpPr>
            <p:spPr>
              <a:xfrm>
                <a:off x="3150441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633" name="Freeform 2632">
                <a:extLst>
                  <a:ext uri="{FF2B5EF4-FFF2-40B4-BE49-F238E27FC236}">
                    <a16:creationId xmlns:a16="http://schemas.microsoft.com/office/drawing/2014/main" id="{188700B0-DEEF-2081-2EDA-CDCDEC9FE36E}"/>
                  </a:ext>
                </a:extLst>
              </p:cNvPr>
              <p:cNvSpPr/>
              <p:nvPr/>
            </p:nvSpPr>
            <p:spPr>
              <a:xfrm>
                <a:off x="31536876"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634" name="Freeform 2633">
                <a:extLst>
                  <a:ext uri="{FF2B5EF4-FFF2-40B4-BE49-F238E27FC236}">
                    <a16:creationId xmlns:a16="http://schemas.microsoft.com/office/drawing/2014/main" id="{D74D698D-1E13-6BAF-DD09-BF13D47E58D2}"/>
                  </a:ext>
                </a:extLst>
              </p:cNvPr>
              <p:cNvSpPr/>
              <p:nvPr/>
            </p:nvSpPr>
            <p:spPr>
              <a:xfrm>
                <a:off x="3156933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24" cap="flat">
                <a:noFill/>
                <a:prstDash val="solid"/>
                <a:round/>
              </a:ln>
            </p:spPr>
            <p:txBody>
              <a:bodyPr rtlCol="0" anchor="ctr"/>
              <a:lstStyle/>
              <a:p>
                <a:endParaRPr lang="en-US" sz="2400"/>
              </a:p>
            </p:txBody>
          </p:sp>
          <p:sp>
            <p:nvSpPr>
              <p:cNvPr id="2635" name="Freeform 2634">
                <a:extLst>
                  <a:ext uri="{FF2B5EF4-FFF2-40B4-BE49-F238E27FC236}">
                    <a16:creationId xmlns:a16="http://schemas.microsoft.com/office/drawing/2014/main" id="{BBF3CE41-2C74-E709-CBD6-621CB13E13BA}"/>
                  </a:ext>
                </a:extLst>
              </p:cNvPr>
              <p:cNvSpPr/>
              <p:nvPr/>
            </p:nvSpPr>
            <p:spPr>
              <a:xfrm>
                <a:off x="31601801"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24" cap="flat">
                <a:noFill/>
                <a:prstDash val="solid"/>
                <a:round/>
              </a:ln>
            </p:spPr>
            <p:txBody>
              <a:bodyPr rtlCol="0" anchor="ctr"/>
              <a:lstStyle/>
              <a:p>
                <a:endParaRPr lang="en-US" sz="2400"/>
              </a:p>
            </p:txBody>
          </p:sp>
          <p:sp>
            <p:nvSpPr>
              <p:cNvPr id="2636" name="Freeform 2635">
                <a:extLst>
                  <a:ext uri="{FF2B5EF4-FFF2-40B4-BE49-F238E27FC236}">
                    <a16:creationId xmlns:a16="http://schemas.microsoft.com/office/drawing/2014/main" id="{78A648FC-D11A-B636-E447-7EF08EE57D34}"/>
                  </a:ext>
                </a:extLst>
              </p:cNvPr>
              <p:cNvSpPr/>
              <p:nvPr/>
            </p:nvSpPr>
            <p:spPr>
              <a:xfrm>
                <a:off x="3163426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2637" name="Freeform 2636">
                <a:extLst>
                  <a:ext uri="{FF2B5EF4-FFF2-40B4-BE49-F238E27FC236}">
                    <a16:creationId xmlns:a16="http://schemas.microsoft.com/office/drawing/2014/main" id="{49F49858-8E5D-0279-8E0E-E5AD347C8AE6}"/>
                  </a:ext>
                </a:extLst>
              </p:cNvPr>
              <p:cNvSpPr/>
              <p:nvPr/>
            </p:nvSpPr>
            <p:spPr>
              <a:xfrm>
                <a:off x="3166672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638" name="Freeform 2637">
                <a:extLst>
                  <a:ext uri="{FF2B5EF4-FFF2-40B4-BE49-F238E27FC236}">
                    <a16:creationId xmlns:a16="http://schemas.microsoft.com/office/drawing/2014/main" id="{50921565-8915-C376-C042-B4B782B89547}"/>
                  </a:ext>
                </a:extLst>
              </p:cNvPr>
              <p:cNvSpPr/>
              <p:nvPr/>
            </p:nvSpPr>
            <p:spPr>
              <a:xfrm>
                <a:off x="3169918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2639" name="Freeform 2638">
                <a:extLst>
                  <a:ext uri="{FF2B5EF4-FFF2-40B4-BE49-F238E27FC236}">
                    <a16:creationId xmlns:a16="http://schemas.microsoft.com/office/drawing/2014/main" id="{4E1C619C-A6A9-36E2-83B8-DDCFD7B4C425}"/>
                  </a:ext>
                </a:extLst>
              </p:cNvPr>
              <p:cNvSpPr/>
              <p:nvPr/>
            </p:nvSpPr>
            <p:spPr>
              <a:xfrm>
                <a:off x="3173165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2640" name="Freeform 2639">
                <a:extLst>
                  <a:ext uri="{FF2B5EF4-FFF2-40B4-BE49-F238E27FC236}">
                    <a16:creationId xmlns:a16="http://schemas.microsoft.com/office/drawing/2014/main" id="{7FA3046F-5217-2B8C-5543-A3861C038D8D}"/>
                  </a:ext>
                </a:extLst>
              </p:cNvPr>
              <p:cNvSpPr/>
              <p:nvPr/>
            </p:nvSpPr>
            <p:spPr>
              <a:xfrm>
                <a:off x="3176411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2641" name="Freeform 2640">
                <a:extLst>
                  <a:ext uri="{FF2B5EF4-FFF2-40B4-BE49-F238E27FC236}">
                    <a16:creationId xmlns:a16="http://schemas.microsoft.com/office/drawing/2014/main" id="{12A24E6A-8746-8DE1-D52F-03DE6D4A3AC1}"/>
                  </a:ext>
                </a:extLst>
              </p:cNvPr>
              <p:cNvSpPr/>
              <p:nvPr/>
            </p:nvSpPr>
            <p:spPr>
              <a:xfrm>
                <a:off x="3179657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2642" name="Freeform 2641">
                <a:extLst>
                  <a:ext uri="{FF2B5EF4-FFF2-40B4-BE49-F238E27FC236}">
                    <a16:creationId xmlns:a16="http://schemas.microsoft.com/office/drawing/2014/main" id="{90DB8EF8-BC9E-25AE-70D4-7454E38D8D23}"/>
                  </a:ext>
                </a:extLst>
              </p:cNvPr>
              <p:cNvSpPr/>
              <p:nvPr/>
            </p:nvSpPr>
            <p:spPr>
              <a:xfrm>
                <a:off x="31829040" y="20598346"/>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CB1B4F"/>
              </a:solidFill>
              <a:ln w="9324" cap="flat">
                <a:noFill/>
                <a:prstDash val="solid"/>
                <a:round/>
              </a:ln>
            </p:spPr>
            <p:txBody>
              <a:bodyPr rtlCol="0" anchor="ctr"/>
              <a:lstStyle/>
              <a:p>
                <a:endParaRPr lang="en-US" sz="2400"/>
              </a:p>
            </p:txBody>
          </p:sp>
          <p:sp>
            <p:nvSpPr>
              <p:cNvPr id="2643" name="Freeform 2642">
                <a:extLst>
                  <a:ext uri="{FF2B5EF4-FFF2-40B4-BE49-F238E27FC236}">
                    <a16:creationId xmlns:a16="http://schemas.microsoft.com/office/drawing/2014/main" id="{6955AC2C-1445-64A4-CDB2-A206368B7664}"/>
                  </a:ext>
                </a:extLst>
              </p:cNvPr>
              <p:cNvSpPr/>
              <p:nvPr/>
            </p:nvSpPr>
            <p:spPr>
              <a:xfrm>
                <a:off x="31861507" y="20598346"/>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CA1A50"/>
              </a:solidFill>
              <a:ln w="9324" cap="flat">
                <a:noFill/>
                <a:prstDash val="solid"/>
                <a:round/>
              </a:ln>
            </p:spPr>
            <p:txBody>
              <a:bodyPr rtlCol="0" anchor="ctr"/>
              <a:lstStyle/>
              <a:p>
                <a:endParaRPr lang="en-US" sz="2400"/>
              </a:p>
            </p:txBody>
          </p:sp>
          <p:sp>
            <p:nvSpPr>
              <p:cNvPr id="2644" name="Freeform 2643">
                <a:extLst>
                  <a:ext uri="{FF2B5EF4-FFF2-40B4-BE49-F238E27FC236}">
                    <a16:creationId xmlns:a16="http://schemas.microsoft.com/office/drawing/2014/main" id="{1459AD07-D7A5-57F4-45E4-D63FE7379AEB}"/>
                  </a:ext>
                </a:extLst>
              </p:cNvPr>
              <p:cNvSpPr/>
              <p:nvPr/>
            </p:nvSpPr>
            <p:spPr>
              <a:xfrm>
                <a:off x="3092008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F1B43"/>
              </a:solidFill>
              <a:ln w="9324" cap="flat">
                <a:noFill/>
                <a:prstDash val="solid"/>
                <a:round/>
              </a:ln>
            </p:spPr>
            <p:txBody>
              <a:bodyPr rtlCol="0" anchor="ctr"/>
              <a:lstStyle/>
              <a:p>
                <a:endParaRPr lang="en-US" sz="2400"/>
              </a:p>
            </p:txBody>
          </p:sp>
          <p:sp>
            <p:nvSpPr>
              <p:cNvPr id="2645" name="Freeform 2644">
                <a:extLst>
                  <a:ext uri="{FF2B5EF4-FFF2-40B4-BE49-F238E27FC236}">
                    <a16:creationId xmlns:a16="http://schemas.microsoft.com/office/drawing/2014/main" id="{F7C43F60-50B5-D135-8C54-CF2EC689EABC}"/>
                  </a:ext>
                </a:extLst>
              </p:cNvPr>
              <p:cNvSpPr/>
              <p:nvPr/>
            </p:nvSpPr>
            <p:spPr>
              <a:xfrm>
                <a:off x="3095254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2646" name="Freeform 2645">
                <a:extLst>
                  <a:ext uri="{FF2B5EF4-FFF2-40B4-BE49-F238E27FC236}">
                    <a16:creationId xmlns:a16="http://schemas.microsoft.com/office/drawing/2014/main" id="{1109A352-12C9-0013-EE2C-975F1DE25B34}"/>
                  </a:ext>
                </a:extLst>
              </p:cNvPr>
              <p:cNvSpPr/>
              <p:nvPr/>
            </p:nvSpPr>
            <p:spPr>
              <a:xfrm>
                <a:off x="3098501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2647" name="Freeform 2646">
                <a:extLst>
                  <a:ext uri="{FF2B5EF4-FFF2-40B4-BE49-F238E27FC236}">
                    <a16:creationId xmlns:a16="http://schemas.microsoft.com/office/drawing/2014/main" id="{57904A36-713A-CDFA-856B-A34979B2FB7F}"/>
                  </a:ext>
                </a:extLst>
              </p:cNvPr>
              <p:cNvSpPr/>
              <p:nvPr/>
            </p:nvSpPr>
            <p:spPr>
              <a:xfrm>
                <a:off x="31017475"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C1D4B"/>
              </a:solidFill>
              <a:ln w="9324" cap="flat">
                <a:noFill/>
                <a:prstDash val="solid"/>
                <a:round/>
              </a:ln>
            </p:spPr>
            <p:txBody>
              <a:bodyPr rtlCol="0" anchor="ctr"/>
              <a:lstStyle/>
              <a:p>
                <a:endParaRPr lang="en-US" sz="2400"/>
              </a:p>
            </p:txBody>
          </p:sp>
          <p:sp>
            <p:nvSpPr>
              <p:cNvPr id="2648" name="Freeform 2647">
                <a:extLst>
                  <a:ext uri="{FF2B5EF4-FFF2-40B4-BE49-F238E27FC236}">
                    <a16:creationId xmlns:a16="http://schemas.microsoft.com/office/drawing/2014/main" id="{6F66EB65-34AC-0C84-296C-5F6058F7A9B0}"/>
                  </a:ext>
                </a:extLst>
              </p:cNvPr>
              <p:cNvSpPr/>
              <p:nvPr/>
            </p:nvSpPr>
            <p:spPr>
              <a:xfrm>
                <a:off x="3104993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24" cap="flat">
                <a:noFill/>
                <a:prstDash val="solid"/>
                <a:round/>
              </a:ln>
            </p:spPr>
            <p:txBody>
              <a:bodyPr rtlCol="0" anchor="ctr"/>
              <a:lstStyle/>
              <a:p>
                <a:endParaRPr lang="en-US" sz="2400"/>
              </a:p>
            </p:txBody>
          </p:sp>
          <p:sp>
            <p:nvSpPr>
              <p:cNvPr id="2649" name="Freeform 2648">
                <a:extLst>
                  <a:ext uri="{FF2B5EF4-FFF2-40B4-BE49-F238E27FC236}">
                    <a16:creationId xmlns:a16="http://schemas.microsoft.com/office/drawing/2014/main" id="{2EB39966-FA35-667C-CBCE-77AA08273794}"/>
                  </a:ext>
                </a:extLst>
              </p:cNvPr>
              <p:cNvSpPr/>
              <p:nvPr/>
            </p:nvSpPr>
            <p:spPr>
              <a:xfrm>
                <a:off x="31082400"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2650" name="Freeform 2649">
                <a:extLst>
                  <a:ext uri="{FF2B5EF4-FFF2-40B4-BE49-F238E27FC236}">
                    <a16:creationId xmlns:a16="http://schemas.microsoft.com/office/drawing/2014/main" id="{369AB380-0152-A8B0-5CBB-891369ACDC85}"/>
                  </a:ext>
                </a:extLst>
              </p:cNvPr>
              <p:cNvSpPr/>
              <p:nvPr/>
            </p:nvSpPr>
            <p:spPr>
              <a:xfrm>
                <a:off x="3111486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24" cap="flat">
                <a:noFill/>
                <a:prstDash val="solid"/>
                <a:round/>
              </a:ln>
            </p:spPr>
            <p:txBody>
              <a:bodyPr rtlCol="0" anchor="ctr"/>
              <a:lstStyle/>
              <a:p>
                <a:endParaRPr lang="en-US" sz="2400"/>
              </a:p>
            </p:txBody>
          </p:sp>
          <p:sp>
            <p:nvSpPr>
              <p:cNvPr id="2651" name="Freeform 2650">
                <a:extLst>
                  <a:ext uri="{FF2B5EF4-FFF2-40B4-BE49-F238E27FC236}">
                    <a16:creationId xmlns:a16="http://schemas.microsoft.com/office/drawing/2014/main" id="{22D347DB-AA45-1B15-91C6-4094556B3606}"/>
                  </a:ext>
                </a:extLst>
              </p:cNvPr>
              <p:cNvSpPr/>
              <p:nvPr/>
            </p:nvSpPr>
            <p:spPr>
              <a:xfrm>
                <a:off x="31147325"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2652" name="Freeform 2651">
                <a:extLst>
                  <a:ext uri="{FF2B5EF4-FFF2-40B4-BE49-F238E27FC236}">
                    <a16:creationId xmlns:a16="http://schemas.microsoft.com/office/drawing/2014/main" id="{B00C56D1-CFCB-6AAA-5265-70CB1884B40A}"/>
                  </a:ext>
                </a:extLst>
              </p:cNvPr>
              <p:cNvSpPr/>
              <p:nvPr/>
            </p:nvSpPr>
            <p:spPr>
              <a:xfrm>
                <a:off x="31179788"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24" cap="flat">
                <a:noFill/>
                <a:prstDash val="solid"/>
                <a:round/>
              </a:ln>
            </p:spPr>
            <p:txBody>
              <a:bodyPr rtlCol="0" anchor="ctr"/>
              <a:lstStyle/>
              <a:p>
                <a:endParaRPr lang="en-US" sz="2400"/>
              </a:p>
            </p:txBody>
          </p:sp>
          <p:sp>
            <p:nvSpPr>
              <p:cNvPr id="2653" name="Freeform 2652">
                <a:extLst>
                  <a:ext uri="{FF2B5EF4-FFF2-40B4-BE49-F238E27FC236}">
                    <a16:creationId xmlns:a16="http://schemas.microsoft.com/office/drawing/2014/main" id="{613A3518-26EB-4B58-40CA-6805471EF087}"/>
                  </a:ext>
                </a:extLst>
              </p:cNvPr>
              <p:cNvSpPr/>
              <p:nvPr/>
            </p:nvSpPr>
            <p:spPr>
              <a:xfrm>
                <a:off x="31212250"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24" cap="flat">
                <a:noFill/>
                <a:prstDash val="solid"/>
                <a:round/>
              </a:ln>
            </p:spPr>
            <p:txBody>
              <a:bodyPr rtlCol="0" anchor="ctr"/>
              <a:lstStyle/>
              <a:p>
                <a:endParaRPr lang="en-US" sz="2400"/>
              </a:p>
            </p:txBody>
          </p:sp>
          <p:sp>
            <p:nvSpPr>
              <p:cNvPr id="2654" name="Freeform 2653">
                <a:extLst>
                  <a:ext uri="{FF2B5EF4-FFF2-40B4-BE49-F238E27FC236}">
                    <a16:creationId xmlns:a16="http://schemas.microsoft.com/office/drawing/2014/main" id="{B738EAE5-B6B2-2837-0EE4-B10CAC59B886}"/>
                  </a:ext>
                </a:extLst>
              </p:cNvPr>
              <p:cNvSpPr/>
              <p:nvPr/>
            </p:nvSpPr>
            <p:spPr>
              <a:xfrm>
                <a:off x="31244713"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24" cap="flat">
                <a:noFill/>
                <a:prstDash val="solid"/>
                <a:round/>
              </a:ln>
            </p:spPr>
            <p:txBody>
              <a:bodyPr rtlCol="0" anchor="ctr"/>
              <a:lstStyle/>
              <a:p>
                <a:endParaRPr lang="en-US" sz="2400"/>
              </a:p>
            </p:txBody>
          </p:sp>
          <p:sp>
            <p:nvSpPr>
              <p:cNvPr id="2655" name="Freeform 2654">
                <a:extLst>
                  <a:ext uri="{FF2B5EF4-FFF2-40B4-BE49-F238E27FC236}">
                    <a16:creationId xmlns:a16="http://schemas.microsoft.com/office/drawing/2014/main" id="{72A39F7D-E892-D526-31FD-38E57731E813}"/>
                  </a:ext>
                </a:extLst>
              </p:cNvPr>
              <p:cNvSpPr/>
              <p:nvPr/>
            </p:nvSpPr>
            <p:spPr>
              <a:xfrm>
                <a:off x="31277175"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24" cap="flat">
                <a:noFill/>
                <a:prstDash val="solid"/>
                <a:round/>
              </a:ln>
            </p:spPr>
            <p:txBody>
              <a:bodyPr rtlCol="0" anchor="ctr"/>
              <a:lstStyle/>
              <a:p>
                <a:endParaRPr lang="en-US" sz="2400"/>
              </a:p>
            </p:txBody>
          </p:sp>
          <p:sp>
            <p:nvSpPr>
              <p:cNvPr id="2656" name="Freeform 2655">
                <a:extLst>
                  <a:ext uri="{FF2B5EF4-FFF2-40B4-BE49-F238E27FC236}">
                    <a16:creationId xmlns:a16="http://schemas.microsoft.com/office/drawing/2014/main" id="{30E7F6E8-D2C2-5FAB-B100-E6B79C362B3B}"/>
                  </a:ext>
                </a:extLst>
              </p:cNvPr>
              <p:cNvSpPr/>
              <p:nvPr/>
            </p:nvSpPr>
            <p:spPr>
              <a:xfrm>
                <a:off x="31309638"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24" cap="flat">
                <a:noFill/>
                <a:prstDash val="solid"/>
                <a:round/>
              </a:ln>
            </p:spPr>
            <p:txBody>
              <a:bodyPr rtlCol="0" anchor="ctr"/>
              <a:lstStyle/>
              <a:p>
                <a:endParaRPr lang="en-US" sz="2400"/>
              </a:p>
            </p:txBody>
          </p:sp>
          <p:sp>
            <p:nvSpPr>
              <p:cNvPr id="2657" name="Freeform 2656">
                <a:extLst>
                  <a:ext uri="{FF2B5EF4-FFF2-40B4-BE49-F238E27FC236}">
                    <a16:creationId xmlns:a16="http://schemas.microsoft.com/office/drawing/2014/main" id="{91FFB8BC-BCD8-68A6-431D-F2C107FD306B}"/>
                  </a:ext>
                </a:extLst>
              </p:cNvPr>
              <p:cNvSpPr/>
              <p:nvPr/>
            </p:nvSpPr>
            <p:spPr>
              <a:xfrm>
                <a:off x="31342101"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24" cap="flat">
                <a:noFill/>
                <a:prstDash val="solid"/>
                <a:round/>
              </a:ln>
            </p:spPr>
            <p:txBody>
              <a:bodyPr rtlCol="0" anchor="ctr"/>
              <a:lstStyle/>
              <a:p>
                <a:endParaRPr lang="en-US" sz="2400"/>
              </a:p>
            </p:txBody>
          </p:sp>
          <p:sp>
            <p:nvSpPr>
              <p:cNvPr id="2658" name="Freeform 2657">
                <a:extLst>
                  <a:ext uri="{FF2B5EF4-FFF2-40B4-BE49-F238E27FC236}">
                    <a16:creationId xmlns:a16="http://schemas.microsoft.com/office/drawing/2014/main" id="{AC645EF7-D134-3308-248C-00CCA5B8D419}"/>
                  </a:ext>
                </a:extLst>
              </p:cNvPr>
              <p:cNvSpPr/>
              <p:nvPr/>
            </p:nvSpPr>
            <p:spPr>
              <a:xfrm>
                <a:off x="31374563"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659" name="Freeform 2658">
                <a:extLst>
                  <a:ext uri="{FF2B5EF4-FFF2-40B4-BE49-F238E27FC236}">
                    <a16:creationId xmlns:a16="http://schemas.microsoft.com/office/drawing/2014/main" id="{79784676-21C0-D84F-77A1-70EB46BCEB15}"/>
                  </a:ext>
                </a:extLst>
              </p:cNvPr>
              <p:cNvSpPr/>
              <p:nvPr/>
            </p:nvSpPr>
            <p:spPr>
              <a:xfrm>
                <a:off x="31407026"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2660" name="Freeform 2659">
                <a:extLst>
                  <a:ext uri="{FF2B5EF4-FFF2-40B4-BE49-F238E27FC236}">
                    <a16:creationId xmlns:a16="http://schemas.microsoft.com/office/drawing/2014/main" id="{A6474411-1C29-FD22-1CCF-71EAE8067A3E}"/>
                  </a:ext>
                </a:extLst>
              </p:cNvPr>
              <p:cNvSpPr/>
              <p:nvPr/>
            </p:nvSpPr>
            <p:spPr>
              <a:xfrm>
                <a:off x="31439488"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661" name="Freeform 2660">
                <a:extLst>
                  <a:ext uri="{FF2B5EF4-FFF2-40B4-BE49-F238E27FC236}">
                    <a16:creationId xmlns:a16="http://schemas.microsoft.com/office/drawing/2014/main" id="{784788E0-DA1E-4DAC-D626-75CA5C00C0FC}"/>
                  </a:ext>
                </a:extLst>
              </p:cNvPr>
              <p:cNvSpPr/>
              <p:nvPr/>
            </p:nvSpPr>
            <p:spPr>
              <a:xfrm>
                <a:off x="31471951"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24" cap="flat">
                <a:noFill/>
                <a:prstDash val="solid"/>
                <a:round/>
              </a:ln>
            </p:spPr>
            <p:txBody>
              <a:bodyPr rtlCol="0" anchor="ctr"/>
              <a:lstStyle/>
              <a:p>
                <a:endParaRPr lang="en-US" sz="2400"/>
              </a:p>
            </p:txBody>
          </p:sp>
          <p:sp>
            <p:nvSpPr>
              <p:cNvPr id="2662" name="Freeform 2661">
                <a:extLst>
                  <a:ext uri="{FF2B5EF4-FFF2-40B4-BE49-F238E27FC236}">
                    <a16:creationId xmlns:a16="http://schemas.microsoft.com/office/drawing/2014/main" id="{1579E916-FDFA-2C4A-7768-5989CFBCB9BE}"/>
                  </a:ext>
                </a:extLst>
              </p:cNvPr>
              <p:cNvSpPr/>
              <p:nvPr/>
            </p:nvSpPr>
            <p:spPr>
              <a:xfrm>
                <a:off x="3150441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24" cap="flat">
                <a:noFill/>
                <a:prstDash val="solid"/>
                <a:round/>
              </a:ln>
            </p:spPr>
            <p:txBody>
              <a:bodyPr rtlCol="0" anchor="ctr"/>
              <a:lstStyle/>
              <a:p>
                <a:endParaRPr lang="en-US" sz="2400"/>
              </a:p>
            </p:txBody>
          </p:sp>
          <p:sp>
            <p:nvSpPr>
              <p:cNvPr id="2663" name="Freeform 2662">
                <a:extLst>
                  <a:ext uri="{FF2B5EF4-FFF2-40B4-BE49-F238E27FC236}">
                    <a16:creationId xmlns:a16="http://schemas.microsoft.com/office/drawing/2014/main" id="{323B4F11-A831-445A-DF5C-19448DE53CC7}"/>
                  </a:ext>
                </a:extLst>
              </p:cNvPr>
              <p:cNvSpPr/>
              <p:nvPr/>
            </p:nvSpPr>
            <p:spPr>
              <a:xfrm>
                <a:off x="31536876"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2664" name="Freeform 2663">
                <a:extLst>
                  <a:ext uri="{FF2B5EF4-FFF2-40B4-BE49-F238E27FC236}">
                    <a16:creationId xmlns:a16="http://schemas.microsoft.com/office/drawing/2014/main" id="{6137BA70-76DA-BA67-362D-4EC04FE57AAB}"/>
                  </a:ext>
                </a:extLst>
              </p:cNvPr>
              <p:cNvSpPr/>
              <p:nvPr/>
            </p:nvSpPr>
            <p:spPr>
              <a:xfrm>
                <a:off x="3156933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2665" name="Freeform 2664">
                <a:extLst>
                  <a:ext uri="{FF2B5EF4-FFF2-40B4-BE49-F238E27FC236}">
                    <a16:creationId xmlns:a16="http://schemas.microsoft.com/office/drawing/2014/main" id="{1703DDD9-50A2-33B2-D16E-DDC0B9DA207B}"/>
                  </a:ext>
                </a:extLst>
              </p:cNvPr>
              <p:cNvSpPr/>
              <p:nvPr/>
            </p:nvSpPr>
            <p:spPr>
              <a:xfrm>
                <a:off x="31601801"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24" cap="flat">
                <a:noFill/>
                <a:prstDash val="solid"/>
                <a:round/>
              </a:ln>
            </p:spPr>
            <p:txBody>
              <a:bodyPr rtlCol="0" anchor="ctr"/>
              <a:lstStyle/>
              <a:p>
                <a:endParaRPr lang="en-US" sz="2400"/>
              </a:p>
            </p:txBody>
          </p:sp>
          <p:sp>
            <p:nvSpPr>
              <p:cNvPr id="2666" name="Freeform 2665">
                <a:extLst>
                  <a:ext uri="{FF2B5EF4-FFF2-40B4-BE49-F238E27FC236}">
                    <a16:creationId xmlns:a16="http://schemas.microsoft.com/office/drawing/2014/main" id="{BF9FCC39-B9F0-233C-5837-EC247724A73E}"/>
                  </a:ext>
                </a:extLst>
              </p:cNvPr>
              <p:cNvSpPr/>
              <p:nvPr/>
            </p:nvSpPr>
            <p:spPr>
              <a:xfrm>
                <a:off x="3163426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24" cap="flat">
                <a:noFill/>
                <a:prstDash val="solid"/>
                <a:round/>
              </a:ln>
            </p:spPr>
            <p:txBody>
              <a:bodyPr rtlCol="0" anchor="ctr"/>
              <a:lstStyle/>
              <a:p>
                <a:endParaRPr lang="en-US" sz="2400"/>
              </a:p>
            </p:txBody>
          </p:sp>
          <p:sp>
            <p:nvSpPr>
              <p:cNvPr id="2667" name="Freeform 2666">
                <a:extLst>
                  <a:ext uri="{FF2B5EF4-FFF2-40B4-BE49-F238E27FC236}">
                    <a16:creationId xmlns:a16="http://schemas.microsoft.com/office/drawing/2014/main" id="{ADBCC1E5-DE7B-6F40-3F32-A0DC750F1DAD}"/>
                  </a:ext>
                </a:extLst>
              </p:cNvPr>
              <p:cNvSpPr/>
              <p:nvPr/>
            </p:nvSpPr>
            <p:spPr>
              <a:xfrm>
                <a:off x="3166672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2668" name="Freeform 2667">
                <a:extLst>
                  <a:ext uri="{FF2B5EF4-FFF2-40B4-BE49-F238E27FC236}">
                    <a16:creationId xmlns:a16="http://schemas.microsoft.com/office/drawing/2014/main" id="{B0F5EE3F-28D4-3D79-90B0-4465C2CD9886}"/>
                  </a:ext>
                </a:extLst>
              </p:cNvPr>
              <p:cNvSpPr/>
              <p:nvPr/>
            </p:nvSpPr>
            <p:spPr>
              <a:xfrm>
                <a:off x="3169918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24" cap="flat">
                <a:noFill/>
                <a:prstDash val="solid"/>
                <a:round/>
              </a:ln>
            </p:spPr>
            <p:txBody>
              <a:bodyPr rtlCol="0" anchor="ctr"/>
              <a:lstStyle/>
              <a:p>
                <a:endParaRPr lang="en-US" sz="2400"/>
              </a:p>
            </p:txBody>
          </p:sp>
          <p:sp>
            <p:nvSpPr>
              <p:cNvPr id="2669" name="Freeform 2668">
                <a:extLst>
                  <a:ext uri="{FF2B5EF4-FFF2-40B4-BE49-F238E27FC236}">
                    <a16:creationId xmlns:a16="http://schemas.microsoft.com/office/drawing/2014/main" id="{69C9CD0D-116A-1DB1-7E1E-43EDE3D445C5}"/>
                  </a:ext>
                </a:extLst>
              </p:cNvPr>
              <p:cNvSpPr/>
              <p:nvPr/>
            </p:nvSpPr>
            <p:spPr>
              <a:xfrm>
                <a:off x="3173165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2670" name="Freeform 2669">
                <a:extLst>
                  <a:ext uri="{FF2B5EF4-FFF2-40B4-BE49-F238E27FC236}">
                    <a16:creationId xmlns:a16="http://schemas.microsoft.com/office/drawing/2014/main" id="{5D8FA295-02E2-4D78-EDE2-3FBC79A81F7A}"/>
                  </a:ext>
                </a:extLst>
              </p:cNvPr>
              <p:cNvSpPr/>
              <p:nvPr/>
            </p:nvSpPr>
            <p:spPr>
              <a:xfrm>
                <a:off x="3176411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2671" name="Freeform 2670">
                <a:extLst>
                  <a:ext uri="{FF2B5EF4-FFF2-40B4-BE49-F238E27FC236}">
                    <a16:creationId xmlns:a16="http://schemas.microsoft.com/office/drawing/2014/main" id="{33CF8B6C-28EA-751D-0752-2B1BCBB0D58B}"/>
                  </a:ext>
                </a:extLst>
              </p:cNvPr>
              <p:cNvSpPr/>
              <p:nvPr/>
            </p:nvSpPr>
            <p:spPr>
              <a:xfrm>
                <a:off x="3179657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24" cap="flat">
                <a:noFill/>
                <a:prstDash val="solid"/>
                <a:round/>
              </a:ln>
            </p:spPr>
            <p:txBody>
              <a:bodyPr rtlCol="0" anchor="ctr"/>
              <a:lstStyle/>
              <a:p>
                <a:endParaRPr lang="en-US" sz="2400"/>
              </a:p>
            </p:txBody>
          </p:sp>
          <p:sp>
            <p:nvSpPr>
              <p:cNvPr id="2672" name="Freeform 2671">
                <a:extLst>
                  <a:ext uri="{FF2B5EF4-FFF2-40B4-BE49-F238E27FC236}">
                    <a16:creationId xmlns:a16="http://schemas.microsoft.com/office/drawing/2014/main" id="{C73D7F3D-4E21-A6DD-1C20-2B5DE27617BF}"/>
                  </a:ext>
                </a:extLst>
              </p:cNvPr>
              <p:cNvSpPr/>
              <p:nvPr/>
            </p:nvSpPr>
            <p:spPr>
              <a:xfrm>
                <a:off x="31829040" y="20630994"/>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2673" name="Freeform 2672">
                <a:extLst>
                  <a:ext uri="{FF2B5EF4-FFF2-40B4-BE49-F238E27FC236}">
                    <a16:creationId xmlns:a16="http://schemas.microsoft.com/office/drawing/2014/main" id="{7565DD74-713D-8DA9-EC5B-F0319302AC5C}"/>
                  </a:ext>
                </a:extLst>
              </p:cNvPr>
              <p:cNvSpPr/>
              <p:nvPr/>
            </p:nvSpPr>
            <p:spPr>
              <a:xfrm>
                <a:off x="31861507" y="20630994"/>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2674" name="Freeform 2673">
                <a:extLst>
                  <a:ext uri="{FF2B5EF4-FFF2-40B4-BE49-F238E27FC236}">
                    <a16:creationId xmlns:a16="http://schemas.microsoft.com/office/drawing/2014/main" id="{108A46E2-743F-435A-DDB9-39AE67C9867A}"/>
                  </a:ext>
                </a:extLst>
              </p:cNvPr>
              <p:cNvSpPr/>
              <p:nvPr/>
            </p:nvSpPr>
            <p:spPr>
              <a:xfrm>
                <a:off x="3092008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3F1B43"/>
              </a:solidFill>
              <a:ln w="9324" cap="flat">
                <a:noFill/>
                <a:prstDash val="solid"/>
                <a:round/>
              </a:ln>
            </p:spPr>
            <p:txBody>
              <a:bodyPr rtlCol="0" anchor="ctr"/>
              <a:lstStyle/>
              <a:p>
                <a:endParaRPr lang="en-US" sz="2400"/>
              </a:p>
            </p:txBody>
          </p:sp>
          <p:sp>
            <p:nvSpPr>
              <p:cNvPr id="2675" name="Freeform 2674">
                <a:extLst>
                  <a:ext uri="{FF2B5EF4-FFF2-40B4-BE49-F238E27FC236}">
                    <a16:creationId xmlns:a16="http://schemas.microsoft.com/office/drawing/2014/main" id="{20830DDD-23F5-4151-127C-D938DF259F40}"/>
                  </a:ext>
                </a:extLst>
              </p:cNvPr>
              <p:cNvSpPr/>
              <p:nvPr/>
            </p:nvSpPr>
            <p:spPr>
              <a:xfrm>
                <a:off x="3095254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21B45"/>
              </a:solidFill>
              <a:ln w="9324" cap="flat">
                <a:noFill/>
                <a:prstDash val="solid"/>
                <a:round/>
              </a:ln>
            </p:spPr>
            <p:txBody>
              <a:bodyPr rtlCol="0" anchor="ctr"/>
              <a:lstStyle/>
              <a:p>
                <a:endParaRPr lang="en-US" sz="2400"/>
              </a:p>
            </p:txBody>
          </p:sp>
          <p:sp>
            <p:nvSpPr>
              <p:cNvPr id="2676" name="Freeform 2675">
                <a:extLst>
                  <a:ext uri="{FF2B5EF4-FFF2-40B4-BE49-F238E27FC236}">
                    <a16:creationId xmlns:a16="http://schemas.microsoft.com/office/drawing/2014/main" id="{55EC7C3B-23E5-D23E-A63A-36C803F0A8FB}"/>
                  </a:ext>
                </a:extLst>
              </p:cNvPr>
              <p:cNvSpPr/>
              <p:nvPr/>
            </p:nvSpPr>
            <p:spPr>
              <a:xfrm>
                <a:off x="3098501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61C48"/>
              </a:solidFill>
              <a:ln w="9324" cap="flat">
                <a:noFill/>
                <a:prstDash val="solid"/>
                <a:round/>
              </a:ln>
            </p:spPr>
            <p:txBody>
              <a:bodyPr rtlCol="0" anchor="ctr"/>
              <a:lstStyle/>
              <a:p>
                <a:endParaRPr lang="en-US" sz="2400"/>
              </a:p>
            </p:txBody>
          </p:sp>
          <p:sp>
            <p:nvSpPr>
              <p:cNvPr id="2677" name="Freeform 2676">
                <a:extLst>
                  <a:ext uri="{FF2B5EF4-FFF2-40B4-BE49-F238E27FC236}">
                    <a16:creationId xmlns:a16="http://schemas.microsoft.com/office/drawing/2014/main" id="{1FE6D907-4016-6A0E-CE9D-29E712799A56}"/>
                  </a:ext>
                </a:extLst>
              </p:cNvPr>
              <p:cNvSpPr/>
              <p:nvPr/>
            </p:nvSpPr>
            <p:spPr>
              <a:xfrm>
                <a:off x="31017475"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678" name="Freeform 2677">
                <a:extLst>
                  <a:ext uri="{FF2B5EF4-FFF2-40B4-BE49-F238E27FC236}">
                    <a16:creationId xmlns:a16="http://schemas.microsoft.com/office/drawing/2014/main" id="{B5532D3C-C00D-5D2A-BEEF-6D936D5A60E8}"/>
                  </a:ext>
                </a:extLst>
              </p:cNvPr>
              <p:cNvSpPr/>
              <p:nvPr/>
            </p:nvSpPr>
            <p:spPr>
              <a:xfrm>
                <a:off x="3104993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2679" name="Freeform 2678">
                <a:extLst>
                  <a:ext uri="{FF2B5EF4-FFF2-40B4-BE49-F238E27FC236}">
                    <a16:creationId xmlns:a16="http://schemas.microsoft.com/office/drawing/2014/main" id="{97F1AC94-EC9A-FEBA-6E1E-57E69D5BBA99}"/>
                  </a:ext>
                </a:extLst>
              </p:cNvPr>
              <p:cNvSpPr/>
              <p:nvPr/>
            </p:nvSpPr>
            <p:spPr>
              <a:xfrm>
                <a:off x="31082400"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24" cap="flat">
                <a:noFill/>
                <a:prstDash val="solid"/>
                <a:round/>
              </a:ln>
            </p:spPr>
            <p:txBody>
              <a:bodyPr rtlCol="0" anchor="ctr"/>
              <a:lstStyle/>
              <a:p>
                <a:endParaRPr lang="en-US" sz="2400"/>
              </a:p>
            </p:txBody>
          </p:sp>
          <p:sp>
            <p:nvSpPr>
              <p:cNvPr id="2680" name="Freeform 2679">
                <a:extLst>
                  <a:ext uri="{FF2B5EF4-FFF2-40B4-BE49-F238E27FC236}">
                    <a16:creationId xmlns:a16="http://schemas.microsoft.com/office/drawing/2014/main" id="{30D54E75-420D-4A21-1BE3-5DAA71E8A607}"/>
                  </a:ext>
                </a:extLst>
              </p:cNvPr>
              <p:cNvSpPr/>
              <p:nvPr/>
            </p:nvSpPr>
            <p:spPr>
              <a:xfrm>
                <a:off x="3111486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24" cap="flat">
                <a:noFill/>
                <a:prstDash val="solid"/>
                <a:round/>
              </a:ln>
            </p:spPr>
            <p:txBody>
              <a:bodyPr rtlCol="0" anchor="ctr"/>
              <a:lstStyle/>
              <a:p>
                <a:endParaRPr lang="en-US" sz="2400"/>
              </a:p>
            </p:txBody>
          </p:sp>
          <p:sp>
            <p:nvSpPr>
              <p:cNvPr id="2681" name="Freeform 2680">
                <a:extLst>
                  <a:ext uri="{FF2B5EF4-FFF2-40B4-BE49-F238E27FC236}">
                    <a16:creationId xmlns:a16="http://schemas.microsoft.com/office/drawing/2014/main" id="{AF637C09-3F78-A075-9B2D-B8D094F64A89}"/>
                  </a:ext>
                </a:extLst>
              </p:cNvPr>
              <p:cNvSpPr/>
              <p:nvPr/>
            </p:nvSpPr>
            <p:spPr>
              <a:xfrm>
                <a:off x="31147325"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24" cap="flat">
                <a:noFill/>
                <a:prstDash val="solid"/>
                <a:round/>
              </a:ln>
            </p:spPr>
            <p:txBody>
              <a:bodyPr rtlCol="0" anchor="ctr"/>
              <a:lstStyle/>
              <a:p>
                <a:endParaRPr lang="en-US" sz="2400"/>
              </a:p>
            </p:txBody>
          </p:sp>
          <p:sp>
            <p:nvSpPr>
              <p:cNvPr id="2682" name="Freeform 2681">
                <a:extLst>
                  <a:ext uri="{FF2B5EF4-FFF2-40B4-BE49-F238E27FC236}">
                    <a16:creationId xmlns:a16="http://schemas.microsoft.com/office/drawing/2014/main" id="{639EA055-B93B-531A-5DF3-47DB82781DD2}"/>
                  </a:ext>
                </a:extLst>
              </p:cNvPr>
              <p:cNvSpPr/>
              <p:nvPr/>
            </p:nvSpPr>
            <p:spPr>
              <a:xfrm>
                <a:off x="31179788"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24" cap="flat">
                <a:noFill/>
                <a:prstDash val="solid"/>
                <a:round/>
              </a:ln>
            </p:spPr>
            <p:txBody>
              <a:bodyPr rtlCol="0" anchor="ctr"/>
              <a:lstStyle/>
              <a:p>
                <a:endParaRPr lang="en-US" sz="2400"/>
              </a:p>
            </p:txBody>
          </p:sp>
          <p:sp>
            <p:nvSpPr>
              <p:cNvPr id="2683" name="Freeform 2682">
                <a:extLst>
                  <a:ext uri="{FF2B5EF4-FFF2-40B4-BE49-F238E27FC236}">
                    <a16:creationId xmlns:a16="http://schemas.microsoft.com/office/drawing/2014/main" id="{7CBD2FC5-9F9E-4CB2-C6B8-BE8C039D0F9A}"/>
                  </a:ext>
                </a:extLst>
              </p:cNvPr>
              <p:cNvSpPr/>
              <p:nvPr/>
            </p:nvSpPr>
            <p:spPr>
              <a:xfrm>
                <a:off x="31212250"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24" cap="flat">
                <a:noFill/>
                <a:prstDash val="solid"/>
                <a:round/>
              </a:ln>
            </p:spPr>
            <p:txBody>
              <a:bodyPr rtlCol="0" anchor="ctr"/>
              <a:lstStyle/>
              <a:p>
                <a:endParaRPr lang="en-US" sz="2400"/>
              </a:p>
            </p:txBody>
          </p:sp>
          <p:sp>
            <p:nvSpPr>
              <p:cNvPr id="2684" name="Freeform 2683">
                <a:extLst>
                  <a:ext uri="{FF2B5EF4-FFF2-40B4-BE49-F238E27FC236}">
                    <a16:creationId xmlns:a16="http://schemas.microsoft.com/office/drawing/2014/main" id="{01165B22-7B8F-9B71-75F0-C30B7E1F8FD3}"/>
                  </a:ext>
                </a:extLst>
              </p:cNvPr>
              <p:cNvSpPr/>
              <p:nvPr/>
            </p:nvSpPr>
            <p:spPr>
              <a:xfrm>
                <a:off x="31244713"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24" cap="flat">
                <a:noFill/>
                <a:prstDash val="solid"/>
                <a:round/>
              </a:ln>
            </p:spPr>
            <p:txBody>
              <a:bodyPr rtlCol="0" anchor="ctr"/>
              <a:lstStyle/>
              <a:p>
                <a:endParaRPr lang="en-US" sz="2400"/>
              </a:p>
            </p:txBody>
          </p:sp>
          <p:sp>
            <p:nvSpPr>
              <p:cNvPr id="2685" name="Freeform 2684">
                <a:extLst>
                  <a:ext uri="{FF2B5EF4-FFF2-40B4-BE49-F238E27FC236}">
                    <a16:creationId xmlns:a16="http://schemas.microsoft.com/office/drawing/2014/main" id="{177CAFDC-65B4-4A4C-B44A-F56E51B5019D}"/>
                  </a:ext>
                </a:extLst>
              </p:cNvPr>
              <p:cNvSpPr/>
              <p:nvPr/>
            </p:nvSpPr>
            <p:spPr>
              <a:xfrm>
                <a:off x="31277175"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24" cap="flat">
                <a:noFill/>
                <a:prstDash val="solid"/>
                <a:round/>
              </a:ln>
            </p:spPr>
            <p:txBody>
              <a:bodyPr rtlCol="0" anchor="ctr"/>
              <a:lstStyle/>
              <a:p>
                <a:endParaRPr lang="en-US" sz="2400"/>
              </a:p>
            </p:txBody>
          </p:sp>
          <p:sp>
            <p:nvSpPr>
              <p:cNvPr id="2686" name="Freeform 2685">
                <a:extLst>
                  <a:ext uri="{FF2B5EF4-FFF2-40B4-BE49-F238E27FC236}">
                    <a16:creationId xmlns:a16="http://schemas.microsoft.com/office/drawing/2014/main" id="{9F136D1C-55A6-7743-410E-54202574CAEE}"/>
                  </a:ext>
                </a:extLst>
              </p:cNvPr>
              <p:cNvSpPr/>
              <p:nvPr/>
            </p:nvSpPr>
            <p:spPr>
              <a:xfrm>
                <a:off x="31309638"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24" cap="flat">
                <a:noFill/>
                <a:prstDash val="solid"/>
                <a:round/>
              </a:ln>
            </p:spPr>
            <p:txBody>
              <a:bodyPr rtlCol="0" anchor="ctr"/>
              <a:lstStyle/>
              <a:p>
                <a:endParaRPr lang="en-US" sz="2400"/>
              </a:p>
            </p:txBody>
          </p:sp>
          <p:sp>
            <p:nvSpPr>
              <p:cNvPr id="2687" name="Freeform 2686">
                <a:extLst>
                  <a:ext uri="{FF2B5EF4-FFF2-40B4-BE49-F238E27FC236}">
                    <a16:creationId xmlns:a16="http://schemas.microsoft.com/office/drawing/2014/main" id="{E4DAEFF1-8B07-7811-1364-B4B6C2323D74}"/>
                  </a:ext>
                </a:extLst>
              </p:cNvPr>
              <p:cNvSpPr/>
              <p:nvPr/>
            </p:nvSpPr>
            <p:spPr>
              <a:xfrm>
                <a:off x="31342101"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24" cap="flat">
                <a:noFill/>
                <a:prstDash val="solid"/>
                <a:round/>
              </a:ln>
            </p:spPr>
            <p:txBody>
              <a:bodyPr rtlCol="0" anchor="ctr"/>
              <a:lstStyle/>
              <a:p>
                <a:endParaRPr lang="en-US" sz="2400"/>
              </a:p>
            </p:txBody>
          </p:sp>
          <p:sp>
            <p:nvSpPr>
              <p:cNvPr id="2688" name="Freeform 2687">
                <a:extLst>
                  <a:ext uri="{FF2B5EF4-FFF2-40B4-BE49-F238E27FC236}">
                    <a16:creationId xmlns:a16="http://schemas.microsoft.com/office/drawing/2014/main" id="{FEA467DD-ADDA-2B65-5E5C-E1121EE83D55}"/>
                  </a:ext>
                </a:extLst>
              </p:cNvPr>
              <p:cNvSpPr/>
              <p:nvPr/>
            </p:nvSpPr>
            <p:spPr>
              <a:xfrm>
                <a:off x="31374563"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24" cap="flat">
                <a:noFill/>
                <a:prstDash val="solid"/>
                <a:round/>
              </a:ln>
            </p:spPr>
            <p:txBody>
              <a:bodyPr rtlCol="0" anchor="ctr"/>
              <a:lstStyle/>
              <a:p>
                <a:endParaRPr lang="en-US" sz="2400"/>
              </a:p>
            </p:txBody>
          </p:sp>
          <p:sp>
            <p:nvSpPr>
              <p:cNvPr id="2689" name="Freeform 2688">
                <a:extLst>
                  <a:ext uri="{FF2B5EF4-FFF2-40B4-BE49-F238E27FC236}">
                    <a16:creationId xmlns:a16="http://schemas.microsoft.com/office/drawing/2014/main" id="{ED411C3A-9F60-D1EF-00F2-B514FF66A5BA}"/>
                  </a:ext>
                </a:extLst>
              </p:cNvPr>
              <p:cNvSpPr/>
              <p:nvPr/>
            </p:nvSpPr>
            <p:spPr>
              <a:xfrm>
                <a:off x="31407026"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2690" name="Freeform 2689">
                <a:extLst>
                  <a:ext uri="{FF2B5EF4-FFF2-40B4-BE49-F238E27FC236}">
                    <a16:creationId xmlns:a16="http://schemas.microsoft.com/office/drawing/2014/main" id="{21EBF00C-9524-7127-FEC3-21EEA7A60428}"/>
                  </a:ext>
                </a:extLst>
              </p:cNvPr>
              <p:cNvSpPr/>
              <p:nvPr/>
            </p:nvSpPr>
            <p:spPr>
              <a:xfrm>
                <a:off x="31439488"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2691" name="Freeform 2690">
                <a:extLst>
                  <a:ext uri="{FF2B5EF4-FFF2-40B4-BE49-F238E27FC236}">
                    <a16:creationId xmlns:a16="http://schemas.microsoft.com/office/drawing/2014/main" id="{218EFE93-9375-D18F-0714-C4CE7B16E1D6}"/>
                  </a:ext>
                </a:extLst>
              </p:cNvPr>
              <p:cNvSpPr/>
              <p:nvPr/>
            </p:nvSpPr>
            <p:spPr>
              <a:xfrm>
                <a:off x="31471951"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24" cap="flat">
                <a:noFill/>
                <a:prstDash val="solid"/>
                <a:round/>
              </a:ln>
            </p:spPr>
            <p:txBody>
              <a:bodyPr rtlCol="0" anchor="ctr"/>
              <a:lstStyle/>
              <a:p>
                <a:endParaRPr lang="en-US" sz="2400"/>
              </a:p>
            </p:txBody>
          </p:sp>
          <p:sp>
            <p:nvSpPr>
              <p:cNvPr id="2692" name="Freeform 2691">
                <a:extLst>
                  <a:ext uri="{FF2B5EF4-FFF2-40B4-BE49-F238E27FC236}">
                    <a16:creationId xmlns:a16="http://schemas.microsoft.com/office/drawing/2014/main" id="{FB86AF83-AC66-624A-C8BF-E0C1D4E3D77A}"/>
                  </a:ext>
                </a:extLst>
              </p:cNvPr>
              <p:cNvSpPr/>
              <p:nvPr/>
            </p:nvSpPr>
            <p:spPr>
              <a:xfrm>
                <a:off x="3150441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2693" name="Freeform 2692">
                <a:extLst>
                  <a:ext uri="{FF2B5EF4-FFF2-40B4-BE49-F238E27FC236}">
                    <a16:creationId xmlns:a16="http://schemas.microsoft.com/office/drawing/2014/main" id="{69929BCF-7B48-469E-6048-6FA92FC659F9}"/>
                  </a:ext>
                </a:extLst>
              </p:cNvPr>
              <p:cNvSpPr/>
              <p:nvPr/>
            </p:nvSpPr>
            <p:spPr>
              <a:xfrm>
                <a:off x="31536876"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24" cap="flat">
                <a:noFill/>
                <a:prstDash val="solid"/>
                <a:round/>
              </a:ln>
            </p:spPr>
            <p:txBody>
              <a:bodyPr rtlCol="0" anchor="ctr"/>
              <a:lstStyle/>
              <a:p>
                <a:endParaRPr lang="en-US" sz="2400"/>
              </a:p>
            </p:txBody>
          </p:sp>
          <p:sp>
            <p:nvSpPr>
              <p:cNvPr id="2694" name="Freeform 2693">
                <a:extLst>
                  <a:ext uri="{FF2B5EF4-FFF2-40B4-BE49-F238E27FC236}">
                    <a16:creationId xmlns:a16="http://schemas.microsoft.com/office/drawing/2014/main" id="{0F3144FA-71AF-3674-0374-C451DFBBDA53}"/>
                  </a:ext>
                </a:extLst>
              </p:cNvPr>
              <p:cNvSpPr/>
              <p:nvPr/>
            </p:nvSpPr>
            <p:spPr>
              <a:xfrm>
                <a:off x="3156933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24" cap="flat">
                <a:noFill/>
                <a:prstDash val="solid"/>
                <a:round/>
              </a:ln>
            </p:spPr>
            <p:txBody>
              <a:bodyPr rtlCol="0" anchor="ctr"/>
              <a:lstStyle/>
              <a:p>
                <a:endParaRPr lang="en-US" sz="2400"/>
              </a:p>
            </p:txBody>
          </p:sp>
          <p:sp>
            <p:nvSpPr>
              <p:cNvPr id="2695" name="Freeform 2694">
                <a:extLst>
                  <a:ext uri="{FF2B5EF4-FFF2-40B4-BE49-F238E27FC236}">
                    <a16:creationId xmlns:a16="http://schemas.microsoft.com/office/drawing/2014/main" id="{49926331-13DD-FB44-3D8B-50F82C4498E2}"/>
                  </a:ext>
                </a:extLst>
              </p:cNvPr>
              <p:cNvSpPr/>
              <p:nvPr/>
            </p:nvSpPr>
            <p:spPr>
              <a:xfrm>
                <a:off x="31601801"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24" cap="flat">
                <a:noFill/>
                <a:prstDash val="solid"/>
                <a:round/>
              </a:ln>
            </p:spPr>
            <p:txBody>
              <a:bodyPr rtlCol="0" anchor="ctr"/>
              <a:lstStyle/>
              <a:p>
                <a:endParaRPr lang="en-US" sz="2400"/>
              </a:p>
            </p:txBody>
          </p:sp>
          <p:sp>
            <p:nvSpPr>
              <p:cNvPr id="2696" name="Freeform 2695">
                <a:extLst>
                  <a:ext uri="{FF2B5EF4-FFF2-40B4-BE49-F238E27FC236}">
                    <a16:creationId xmlns:a16="http://schemas.microsoft.com/office/drawing/2014/main" id="{54C2E782-CF31-F992-3F98-DD454B97AD16}"/>
                  </a:ext>
                </a:extLst>
              </p:cNvPr>
              <p:cNvSpPr/>
              <p:nvPr/>
            </p:nvSpPr>
            <p:spPr>
              <a:xfrm>
                <a:off x="3163426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2697" name="Freeform 2696">
                <a:extLst>
                  <a:ext uri="{FF2B5EF4-FFF2-40B4-BE49-F238E27FC236}">
                    <a16:creationId xmlns:a16="http://schemas.microsoft.com/office/drawing/2014/main" id="{3C476565-F33E-256D-5881-00594E28446C}"/>
                  </a:ext>
                </a:extLst>
              </p:cNvPr>
              <p:cNvSpPr/>
              <p:nvPr/>
            </p:nvSpPr>
            <p:spPr>
              <a:xfrm>
                <a:off x="3166672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24" cap="flat">
                <a:noFill/>
                <a:prstDash val="solid"/>
                <a:round/>
              </a:ln>
            </p:spPr>
            <p:txBody>
              <a:bodyPr rtlCol="0" anchor="ctr"/>
              <a:lstStyle/>
              <a:p>
                <a:endParaRPr lang="en-US" sz="2400"/>
              </a:p>
            </p:txBody>
          </p:sp>
          <p:sp>
            <p:nvSpPr>
              <p:cNvPr id="2698" name="Freeform 2697">
                <a:extLst>
                  <a:ext uri="{FF2B5EF4-FFF2-40B4-BE49-F238E27FC236}">
                    <a16:creationId xmlns:a16="http://schemas.microsoft.com/office/drawing/2014/main" id="{B473CD43-0407-BF94-7FAF-949AB3B0EE49}"/>
                  </a:ext>
                </a:extLst>
              </p:cNvPr>
              <p:cNvSpPr/>
              <p:nvPr/>
            </p:nvSpPr>
            <p:spPr>
              <a:xfrm>
                <a:off x="3169918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24" cap="flat">
                <a:noFill/>
                <a:prstDash val="solid"/>
                <a:round/>
              </a:ln>
            </p:spPr>
            <p:txBody>
              <a:bodyPr rtlCol="0" anchor="ctr"/>
              <a:lstStyle/>
              <a:p>
                <a:endParaRPr lang="en-US" sz="2400"/>
              </a:p>
            </p:txBody>
          </p:sp>
          <p:sp>
            <p:nvSpPr>
              <p:cNvPr id="2699" name="Freeform 2698">
                <a:extLst>
                  <a:ext uri="{FF2B5EF4-FFF2-40B4-BE49-F238E27FC236}">
                    <a16:creationId xmlns:a16="http://schemas.microsoft.com/office/drawing/2014/main" id="{62603718-5BED-AAED-DF10-F5F5B8986559}"/>
                  </a:ext>
                </a:extLst>
              </p:cNvPr>
              <p:cNvSpPr/>
              <p:nvPr/>
            </p:nvSpPr>
            <p:spPr>
              <a:xfrm>
                <a:off x="3173165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B63"/>
              </a:solidFill>
              <a:ln w="9324" cap="flat">
                <a:noFill/>
                <a:prstDash val="solid"/>
                <a:round/>
              </a:ln>
            </p:spPr>
            <p:txBody>
              <a:bodyPr rtlCol="0" anchor="ctr"/>
              <a:lstStyle/>
              <a:p>
                <a:endParaRPr lang="en-US" sz="2400"/>
              </a:p>
            </p:txBody>
          </p:sp>
          <p:sp>
            <p:nvSpPr>
              <p:cNvPr id="2700" name="Freeform 2699">
                <a:extLst>
                  <a:ext uri="{FF2B5EF4-FFF2-40B4-BE49-F238E27FC236}">
                    <a16:creationId xmlns:a16="http://schemas.microsoft.com/office/drawing/2014/main" id="{8C1F132D-60EE-C8D4-8088-B4644D994DE6}"/>
                  </a:ext>
                </a:extLst>
              </p:cNvPr>
              <p:cNvSpPr/>
              <p:nvPr/>
            </p:nvSpPr>
            <p:spPr>
              <a:xfrm>
                <a:off x="3176411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24" cap="flat">
                <a:noFill/>
                <a:prstDash val="solid"/>
                <a:round/>
              </a:ln>
            </p:spPr>
            <p:txBody>
              <a:bodyPr rtlCol="0" anchor="ctr"/>
              <a:lstStyle/>
              <a:p>
                <a:endParaRPr lang="en-US" sz="2400"/>
              </a:p>
            </p:txBody>
          </p:sp>
          <p:sp>
            <p:nvSpPr>
              <p:cNvPr id="2701" name="Freeform 2700">
                <a:extLst>
                  <a:ext uri="{FF2B5EF4-FFF2-40B4-BE49-F238E27FC236}">
                    <a16:creationId xmlns:a16="http://schemas.microsoft.com/office/drawing/2014/main" id="{7AD44DE7-9E3C-A86C-6A8B-84D9A8144D6F}"/>
                  </a:ext>
                </a:extLst>
              </p:cNvPr>
              <p:cNvSpPr/>
              <p:nvPr/>
            </p:nvSpPr>
            <p:spPr>
              <a:xfrm>
                <a:off x="3179657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2702" name="Freeform 2701">
                <a:extLst>
                  <a:ext uri="{FF2B5EF4-FFF2-40B4-BE49-F238E27FC236}">
                    <a16:creationId xmlns:a16="http://schemas.microsoft.com/office/drawing/2014/main" id="{E7181AB4-08F2-76DA-13E1-3567162ECB90}"/>
                  </a:ext>
                </a:extLst>
              </p:cNvPr>
              <p:cNvSpPr/>
              <p:nvPr/>
            </p:nvSpPr>
            <p:spPr>
              <a:xfrm>
                <a:off x="31829040" y="20663641"/>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DC2B46"/>
              </a:solidFill>
              <a:ln w="9324" cap="flat">
                <a:noFill/>
                <a:prstDash val="solid"/>
                <a:round/>
              </a:ln>
            </p:spPr>
            <p:txBody>
              <a:bodyPr rtlCol="0" anchor="ctr"/>
              <a:lstStyle/>
              <a:p>
                <a:endParaRPr lang="en-US" sz="2400"/>
              </a:p>
            </p:txBody>
          </p:sp>
          <p:sp>
            <p:nvSpPr>
              <p:cNvPr id="2703" name="Freeform 2702">
                <a:extLst>
                  <a:ext uri="{FF2B5EF4-FFF2-40B4-BE49-F238E27FC236}">
                    <a16:creationId xmlns:a16="http://schemas.microsoft.com/office/drawing/2014/main" id="{276C38CF-E2B5-C034-B597-19EB0EF4F1FC}"/>
                  </a:ext>
                </a:extLst>
              </p:cNvPr>
              <p:cNvSpPr/>
              <p:nvPr/>
            </p:nvSpPr>
            <p:spPr>
              <a:xfrm>
                <a:off x="31861507" y="20663641"/>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704" name="Freeform 2703">
                <a:extLst>
                  <a:ext uri="{FF2B5EF4-FFF2-40B4-BE49-F238E27FC236}">
                    <a16:creationId xmlns:a16="http://schemas.microsoft.com/office/drawing/2014/main" id="{C2C62630-D7E1-E2BE-BD35-66CEB33BF57C}"/>
                  </a:ext>
                </a:extLst>
              </p:cNvPr>
              <p:cNvSpPr/>
              <p:nvPr/>
            </p:nvSpPr>
            <p:spPr>
              <a:xfrm>
                <a:off x="3092008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01B44"/>
              </a:solidFill>
              <a:ln w="9324" cap="flat">
                <a:noFill/>
                <a:prstDash val="solid"/>
                <a:round/>
              </a:ln>
            </p:spPr>
            <p:txBody>
              <a:bodyPr rtlCol="0" anchor="ctr"/>
              <a:lstStyle/>
              <a:p>
                <a:endParaRPr lang="en-US" sz="2400"/>
              </a:p>
            </p:txBody>
          </p:sp>
          <p:sp>
            <p:nvSpPr>
              <p:cNvPr id="2705" name="Freeform 2704">
                <a:extLst>
                  <a:ext uri="{FF2B5EF4-FFF2-40B4-BE49-F238E27FC236}">
                    <a16:creationId xmlns:a16="http://schemas.microsoft.com/office/drawing/2014/main" id="{9EB35C43-1595-1874-BEE4-E8D29B680E11}"/>
                  </a:ext>
                </a:extLst>
              </p:cNvPr>
              <p:cNvSpPr/>
              <p:nvPr/>
            </p:nvSpPr>
            <p:spPr>
              <a:xfrm>
                <a:off x="3095254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31C46"/>
              </a:solidFill>
              <a:ln w="9324" cap="flat">
                <a:noFill/>
                <a:prstDash val="solid"/>
                <a:round/>
              </a:ln>
            </p:spPr>
            <p:txBody>
              <a:bodyPr rtlCol="0" anchor="ctr"/>
              <a:lstStyle/>
              <a:p>
                <a:endParaRPr lang="en-US" sz="2400"/>
              </a:p>
            </p:txBody>
          </p:sp>
          <p:sp>
            <p:nvSpPr>
              <p:cNvPr id="2706" name="Freeform 2705">
                <a:extLst>
                  <a:ext uri="{FF2B5EF4-FFF2-40B4-BE49-F238E27FC236}">
                    <a16:creationId xmlns:a16="http://schemas.microsoft.com/office/drawing/2014/main" id="{FEBCF82C-B4A5-6327-A050-30A293BB17EC}"/>
                  </a:ext>
                </a:extLst>
              </p:cNvPr>
              <p:cNvSpPr/>
              <p:nvPr/>
            </p:nvSpPr>
            <p:spPr>
              <a:xfrm>
                <a:off x="3098501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81C48"/>
              </a:solidFill>
              <a:ln w="9324" cap="flat">
                <a:noFill/>
                <a:prstDash val="solid"/>
                <a:round/>
              </a:ln>
            </p:spPr>
            <p:txBody>
              <a:bodyPr rtlCol="0" anchor="ctr"/>
              <a:lstStyle/>
              <a:p>
                <a:endParaRPr lang="en-US" sz="2400"/>
              </a:p>
            </p:txBody>
          </p:sp>
          <p:sp>
            <p:nvSpPr>
              <p:cNvPr id="2707" name="Freeform 2706">
                <a:extLst>
                  <a:ext uri="{FF2B5EF4-FFF2-40B4-BE49-F238E27FC236}">
                    <a16:creationId xmlns:a16="http://schemas.microsoft.com/office/drawing/2014/main" id="{1E77826D-311D-2B29-8000-D38D9310778A}"/>
                  </a:ext>
                </a:extLst>
              </p:cNvPr>
              <p:cNvSpPr/>
              <p:nvPr/>
            </p:nvSpPr>
            <p:spPr>
              <a:xfrm>
                <a:off x="31017475"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4E1D4B"/>
              </a:solidFill>
              <a:ln w="9324" cap="flat">
                <a:noFill/>
                <a:prstDash val="solid"/>
                <a:round/>
              </a:ln>
            </p:spPr>
            <p:txBody>
              <a:bodyPr rtlCol="0" anchor="ctr"/>
              <a:lstStyle/>
              <a:p>
                <a:endParaRPr lang="en-US" sz="2400"/>
              </a:p>
            </p:txBody>
          </p:sp>
          <p:sp>
            <p:nvSpPr>
              <p:cNvPr id="2708" name="Freeform 2707">
                <a:extLst>
                  <a:ext uri="{FF2B5EF4-FFF2-40B4-BE49-F238E27FC236}">
                    <a16:creationId xmlns:a16="http://schemas.microsoft.com/office/drawing/2014/main" id="{EB02916B-7608-CF45-E8B9-B77BC97C3EAB}"/>
                  </a:ext>
                </a:extLst>
              </p:cNvPr>
              <p:cNvSpPr/>
              <p:nvPr/>
            </p:nvSpPr>
            <p:spPr>
              <a:xfrm>
                <a:off x="3104993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24" cap="flat">
                <a:noFill/>
                <a:prstDash val="solid"/>
                <a:round/>
              </a:ln>
            </p:spPr>
            <p:txBody>
              <a:bodyPr rtlCol="0" anchor="ctr"/>
              <a:lstStyle/>
              <a:p>
                <a:endParaRPr lang="en-US" sz="2400"/>
              </a:p>
            </p:txBody>
          </p:sp>
          <p:sp>
            <p:nvSpPr>
              <p:cNvPr id="2709" name="Freeform 2708">
                <a:extLst>
                  <a:ext uri="{FF2B5EF4-FFF2-40B4-BE49-F238E27FC236}">
                    <a16:creationId xmlns:a16="http://schemas.microsoft.com/office/drawing/2014/main" id="{96551FC8-1786-6C18-488F-318591036C8A}"/>
                  </a:ext>
                </a:extLst>
              </p:cNvPr>
              <p:cNvSpPr/>
              <p:nvPr/>
            </p:nvSpPr>
            <p:spPr>
              <a:xfrm>
                <a:off x="31082400"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24" cap="flat">
                <a:noFill/>
                <a:prstDash val="solid"/>
                <a:round/>
              </a:ln>
            </p:spPr>
            <p:txBody>
              <a:bodyPr rtlCol="0" anchor="ctr"/>
              <a:lstStyle/>
              <a:p>
                <a:endParaRPr lang="en-US" sz="2400"/>
              </a:p>
            </p:txBody>
          </p:sp>
          <p:sp>
            <p:nvSpPr>
              <p:cNvPr id="2710" name="Freeform 2709">
                <a:extLst>
                  <a:ext uri="{FF2B5EF4-FFF2-40B4-BE49-F238E27FC236}">
                    <a16:creationId xmlns:a16="http://schemas.microsoft.com/office/drawing/2014/main" id="{AAB01FBC-AE5E-4FEA-DEE0-DF349629D532}"/>
                  </a:ext>
                </a:extLst>
              </p:cNvPr>
              <p:cNvSpPr/>
              <p:nvPr/>
            </p:nvSpPr>
            <p:spPr>
              <a:xfrm>
                <a:off x="3111486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24" cap="flat">
                <a:noFill/>
                <a:prstDash val="solid"/>
                <a:round/>
              </a:ln>
            </p:spPr>
            <p:txBody>
              <a:bodyPr rtlCol="0" anchor="ctr"/>
              <a:lstStyle/>
              <a:p>
                <a:endParaRPr lang="en-US" sz="2400"/>
              </a:p>
            </p:txBody>
          </p:sp>
          <p:sp>
            <p:nvSpPr>
              <p:cNvPr id="2711" name="Freeform 2710">
                <a:extLst>
                  <a:ext uri="{FF2B5EF4-FFF2-40B4-BE49-F238E27FC236}">
                    <a16:creationId xmlns:a16="http://schemas.microsoft.com/office/drawing/2014/main" id="{2E8467BB-1B10-EAF3-2492-DE076E32A23E}"/>
                  </a:ext>
                </a:extLst>
              </p:cNvPr>
              <p:cNvSpPr/>
              <p:nvPr/>
            </p:nvSpPr>
            <p:spPr>
              <a:xfrm>
                <a:off x="31147325"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24" cap="flat">
                <a:noFill/>
                <a:prstDash val="solid"/>
                <a:round/>
              </a:ln>
            </p:spPr>
            <p:txBody>
              <a:bodyPr rtlCol="0" anchor="ctr"/>
              <a:lstStyle/>
              <a:p>
                <a:endParaRPr lang="en-US" sz="2400"/>
              </a:p>
            </p:txBody>
          </p:sp>
          <p:sp>
            <p:nvSpPr>
              <p:cNvPr id="2712" name="Freeform 2711">
                <a:extLst>
                  <a:ext uri="{FF2B5EF4-FFF2-40B4-BE49-F238E27FC236}">
                    <a16:creationId xmlns:a16="http://schemas.microsoft.com/office/drawing/2014/main" id="{F413B92C-EC39-0531-77AC-A1185575B27A}"/>
                  </a:ext>
                </a:extLst>
              </p:cNvPr>
              <p:cNvSpPr/>
              <p:nvPr/>
            </p:nvSpPr>
            <p:spPr>
              <a:xfrm>
                <a:off x="31179788"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24" cap="flat">
                <a:noFill/>
                <a:prstDash val="solid"/>
                <a:round/>
              </a:ln>
            </p:spPr>
            <p:txBody>
              <a:bodyPr rtlCol="0" anchor="ctr"/>
              <a:lstStyle/>
              <a:p>
                <a:endParaRPr lang="en-US" sz="2400"/>
              </a:p>
            </p:txBody>
          </p:sp>
          <p:sp>
            <p:nvSpPr>
              <p:cNvPr id="2713" name="Freeform 2712">
                <a:extLst>
                  <a:ext uri="{FF2B5EF4-FFF2-40B4-BE49-F238E27FC236}">
                    <a16:creationId xmlns:a16="http://schemas.microsoft.com/office/drawing/2014/main" id="{AFD28037-0E38-1F6E-5BEF-57CC22E74594}"/>
                  </a:ext>
                </a:extLst>
              </p:cNvPr>
              <p:cNvSpPr/>
              <p:nvPr/>
            </p:nvSpPr>
            <p:spPr>
              <a:xfrm>
                <a:off x="31212250"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24" cap="flat">
                <a:noFill/>
                <a:prstDash val="solid"/>
                <a:round/>
              </a:ln>
            </p:spPr>
            <p:txBody>
              <a:bodyPr rtlCol="0" anchor="ctr"/>
              <a:lstStyle/>
              <a:p>
                <a:endParaRPr lang="en-US" sz="2400"/>
              </a:p>
            </p:txBody>
          </p:sp>
          <p:sp>
            <p:nvSpPr>
              <p:cNvPr id="2714" name="Freeform 2713">
                <a:extLst>
                  <a:ext uri="{FF2B5EF4-FFF2-40B4-BE49-F238E27FC236}">
                    <a16:creationId xmlns:a16="http://schemas.microsoft.com/office/drawing/2014/main" id="{59832EA4-BB5D-EAED-8D84-3EEF6757FB12}"/>
                  </a:ext>
                </a:extLst>
              </p:cNvPr>
              <p:cNvSpPr/>
              <p:nvPr/>
            </p:nvSpPr>
            <p:spPr>
              <a:xfrm>
                <a:off x="31244713"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24" cap="flat">
                <a:noFill/>
                <a:prstDash val="solid"/>
                <a:round/>
              </a:ln>
            </p:spPr>
            <p:txBody>
              <a:bodyPr rtlCol="0" anchor="ctr"/>
              <a:lstStyle/>
              <a:p>
                <a:endParaRPr lang="en-US" sz="2400"/>
              </a:p>
            </p:txBody>
          </p:sp>
          <p:sp>
            <p:nvSpPr>
              <p:cNvPr id="2715" name="Freeform 2714">
                <a:extLst>
                  <a:ext uri="{FF2B5EF4-FFF2-40B4-BE49-F238E27FC236}">
                    <a16:creationId xmlns:a16="http://schemas.microsoft.com/office/drawing/2014/main" id="{09A31F5E-F0A9-6FF5-279C-AF8A6351436A}"/>
                  </a:ext>
                </a:extLst>
              </p:cNvPr>
              <p:cNvSpPr/>
              <p:nvPr/>
            </p:nvSpPr>
            <p:spPr>
              <a:xfrm>
                <a:off x="31277175"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24" cap="flat">
                <a:noFill/>
                <a:prstDash val="solid"/>
                <a:round/>
              </a:ln>
            </p:spPr>
            <p:txBody>
              <a:bodyPr rtlCol="0" anchor="ctr"/>
              <a:lstStyle/>
              <a:p>
                <a:endParaRPr lang="en-US" sz="2400"/>
              </a:p>
            </p:txBody>
          </p:sp>
          <p:sp>
            <p:nvSpPr>
              <p:cNvPr id="2716" name="Freeform 2715">
                <a:extLst>
                  <a:ext uri="{FF2B5EF4-FFF2-40B4-BE49-F238E27FC236}">
                    <a16:creationId xmlns:a16="http://schemas.microsoft.com/office/drawing/2014/main" id="{633604D1-1CD6-DB89-BE68-0B4380D976D5}"/>
                  </a:ext>
                </a:extLst>
              </p:cNvPr>
              <p:cNvSpPr/>
              <p:nvPr/>
            </p:nvSpPr>
            <p:spPr>
              <a:xfrm>
                <a:off x="31309638"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24" cap="flat">
                <a:noFill/>
                <a:prstDash val="solid"/>
                <a:round/>
              </a:ln>
            </p:spPr>
            <p:txBody>
              <a:bodyPr rtlCol="0" anchor="ctr"/>
              <a:lstStyle/>
              <a:p>
                <a:endParaRPr lang="en-US" sz="2400"/>
              </a:p>
            </p:txBody>
          </p:sp>
          <p:sp>
            <p:nvSpPr>
              <p:cNvPr id="2717" name="Freeform 2716">
                <a:extLst>
                  <a:ext uri="{FF2B5EF4-FFF2-40B4-BE49-F238E27FC236}">
                    <a16:creationId xmlns:a16="http://schemas.microsoft.com/office/drawing/2014/main" id="{89FA6DBE-9A26-DA8D-33DF-FC6DA3A189F6}"/>
                  </a:ext>
                </a:extLst>
              </p:cNvPr>
              <p:cNvSpPr/>
              <p:nvPr/>
            </p:nvSpPr>
            <p:spPr>
              <a:xfrm>
                <a:off x="31342101"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24" cap="flat">
                <a:noFill/>
                <a:prstDash val="solid"/>
                <a:round/>
              </a:ln>
            </p:spPr>
            <p:txBody>
              <a:bodyPr rtlCol="0" anchor="ctr"/>
              <a:lstStyle/>
              <a:p>
                <a:endParaRPr lang="en-US" sz="2400"/>
              </a:p>
            </p:txBody>
          </p:sp>
          <p:sp>
            <p:nvSpPr>
              <p:cNvPr id="2718" name="Freeform 2717">
                <a:extLst>
                  <a:ext uri="{FF2B5EF4-FFF2-40B4-BE49-F238E27FC236}">
                    <a16:creationId xmlns:a16="http://schemas.microsoft.com/office/drawing/2014/main" id="{BDE50320-FC30-1101-D516-4C675315DC49}"/>
                  </a:ext>
                </a:extLst>
              </p:cNvPr>
              <p:cNvSpPr/>
              <p:nvPr/>
            </p:nvSpPr>
            <p:spPr>
              <a:xfrm>
                <a:off x="31374563"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24" cap="flat">
                <a:noFill/>
                <a:prstDash val="solid"/>
                <a:round/>
              </a:ln>
            </p:spPr>
            <p:txBody>
              <a:bodyPr rtlCol="0" anchor="ctr"/>
              <a:lstStyle/>
              <a:p>
                <a:endParaRPr lang="en-US" sz="2400"/>
              </a:p>
            </p:txBody>
          </p:sp>
          <p:sp>
            <p:nvSpPr>
              <p:cNvPr id="2719" name="Freeform 2718">
                <a:extLst>
                  <a:ext uri="{FF2B5EF4-FFF2-40B4-BE49-F238E27FC236}">
                    <a16:creationId xmlns:a16="http://schemas.microsoft.com/office/drawing/2014/main" id="{7CB5DE46-D132-95A4-5F35-C6AFE2ED79A4}"/>
                  </a:ext>
                </a:extLst>
              </p:cNvPr>
              <p:cNvSpPr/>
              <p:nvPr/>
            </p:nvSpPr>
            <p:spPr>
              <a:xfrm>
                <a:off x="31407026"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2720" name="Freeform 2719">
                <a:extLst>
                  <a:ext uri="{FF2B5EF4-FFF2-40B4-BE49-F238E27FC236}">
                    <a16:creationId xmlns:a16="http://schemas.microsoft.com/office/drawing/2014/main" id="{6F58DAEC-8869-4B9E-7C0A-2C063245811E}"/>
                  </a:ext>
                </a:extLst>
              </p:cNvPr>
              <p:cNvSpPr/>
              <p:nvPr/>
            </p:nvSpPr>
            <p:spPr>
              <a:xfrm>
                <a:off x="31439488"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24" cap="flat">
                <a:noFill/>
                <a:prstDash val="solid"/>
                <a:round/>
              </a:ln>
            </p:spPr>
            <p:txBody>
              <a:bodyPr rtlCol="0" anchor="ctr"/>
              <a:lstStyle/>
              <a:p>
                <a:endParaRPr lang="en-US" sz="2400"/>
              </a:p>
            </p:txBody>
          </p:sp>
          <p:sp>
            <p:nvSpPr>
              <p:cNvPr id="2721" name="Freeform 2720">
                <a:extLst>
                  <a:ext uri="{FF2B5EF4-FFF2-40B4-BE49-F238E27FC236}">
                    <a16:creationId xmlns:a16="http://schemas.microsoft.com/office/drawing/2014/main" id="{E1A59BED-E540-6A34-F56E-CBF38F192826}"/>
                  </a:ext>
                </a:extLst>
              </p:cNvPr>
              <p:cNvSpPr/>
              <p:nvPr/>
            </p:nvSpPr>
            <p:spPr>
              <a:xfrm>
                <a:off x="31471951"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24" cap="flat">
                <a:noFill/>
                <a:prstDash val="solid"/>
                <a:round/>
              </a:ln>
            </p:spPr>
            <p:txBody>
              <a:bodyPr rtlCol="0" anchor="ctr"/>
              <a:lstStyle/>
              <a:p>
                <a:endParaRPr lang="en-US" sz="2400"/>
              </a:p>
            </p:txBody>
          </p:sp>
          <p:sp>
            <p:nvSpPr>
              <p:cNvPr id="2722" name="Freeform 2721">
                <a:extLst>
                  <a:ext uri="{FF2B5EF4-FFF2-40B4-BE49-F238E27FC236}">
                    <a16:creationId xmlns:a16="http://schemas.microsoft.com/office/drawing/2014/main" id="{93A881F3-7CF3-A4E0-FBB3-C34600FDD07A}"/>
                  </a:ext>
                </a:extLst>
              </p:cNvPr>
              <p:cNvSpPr/>
              <p:nvPr/>
            </p:nvSpPr>
            <p:spPr>
              <a:xfrm>
                <a:off x="3150441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2723" name="Freeform 2722">
                <a:extLst>
                  <a:ext uri="{FF2B5EF4-FFF2-40B4-BE49-F238E27FC236}">
                    <a16:creationId xmlns:a16="http://schemas.microsoft.com/office/drawing/2014/main" id="{DC4274FA-02A5-C6DE-450D-F5FB16ED08F3}"/>
                  </a:ext>
                </a:extLst>
              </p:cNvPr>
              <p:cNvSpPr/>
              <p:nvPr/>
            </p:nvSpPr>
            <p:spPr>
              <a:xfrm>
                <a:off x="31536876"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724" name="Freeform 2723">
                <a:extLst>
                  <a:ext uri="{FF2B5EF4-FFF2-40B4-BE49-F238E27FC236}">
                    <a16:creationId xmlns:a16="http://schemas.microsoft.com/office/drawing/2014/main" id="{A0F1DC7A-B89D-F70F-2960-6D04C816EAC2}"/>
                  </a:ext>
                </a:extLst>
              </p:cNvPr>
              <p:cNvSpPr/>
              <p:nvPr/>
            </p:nvSpPr>
            <p:spPr>
              <a:xfrm>
                <a:off x="3156933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2725" name="Freeform 2724">
                <a:extLst>
                  <a:ext uri="{FF2B5EF4-FFF2-40B4-BE49-F238E27FC236}">
                    <a16:creationId xmlns:a16="http://schemas.microsoft.com/office/drawing/2014/main" id="{62E062EF-19C7-80CC-AE13-18BD5F819FF1}"/>
                  </a:ext>
                </a:extLst>
              </p:cNvPr>
              <p:cNvSpPr/>
              <p:nvPr/>
            </p:nvSpPr>
            <p:spPr>
              <a:xfrm>
                <a:off x="31601801"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24" cap="flat">
                <a:noFill/>
                <a:prstDash val="solid"/>
                <a:round/>
              </a:ln>
            </p:spPr>
            <p:txBody>
              <a:bodyPr rtlCol="0" anchor="ctr"/>
              <a:lstStyle/>
              <a:p>
                <a:endParaRPr lang="en-US" sz="2400"/>
              </a:p>
            </p:txBody>
          </p:sp>
          <p:sp>
            <p:nvSpPr>
              <p:cNvPr id="2726" name="Freeform 2725">
                <a:extLst>
                  <a:ext uri="{FF2B5EF4-FFF2-40B4-BE49-F238E27FC236}">
                    <a16:creationId xmlns:a16="http://schemas.microsoft.com/office/drawing/2014/main" id="{133B0A42-059C-7772-73F1-A527D551F274}"/>
                  </a:ext>
                </a:extLst>
              </p:cNvPr>
              <p:cNvSpPr/>
              <p:nvPr/>
            </p:nvSpPr>
            <p:spPr>
              <a:xfrm>
                <a:off x="3163426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24" cap="flat">
                <a:noFill/>
                <a:prstDash val="solid"/>
                <a:round/>
              </a:ln>
            </p:spPr>
            <p:txBody>
              <a:bodyPr rtlCol="0" anchor="ctr"/>
              <a:lstStyle/>
              <a:p>
                <a:endParaRPr lang="en-US" sz="2400"/>
              </a:p>
            </p:txBody>
          </p:sp>
          <p:sp>
            <p:nvSpPr>
              <p:cNvPr id="2727" name="Freeform 2726">
                <a:extLst>
                  <a:ext uri="{FF2B5EF4-FFF2-40B4-BE49-F238E27FC236}">
                    <a16:creationId xmlns:a16="http://schemas.microsoft.com/office/drawing/2014/main" id="{28292B7B-7F58-9443-3BC4-E399B3E67643}"/>
                  </a:ext>
                </a:extLst>
              </p:cNvPr>
              <p:cNvSpPr/>
              <p:nvPr/>
            </p:nvSpPr>
            <p:spPr>
              <a:xfrm>
                <a:off x="3166672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24" cap="flat">
                <a:noFill/>
                <a:prstDash val="solid"/>
                <a:round/>
              </a:ln>
            </p:spPr>
            <p:txBody>
              <a:bodyPr rtlCol="0" anchor="ctr"/>
              <a:lstStyle/>
              <a:p>
                <a:endParaRPr lang="en-US" sz="2400"/>
              </a:p>
            </p:txBody>
          </p:sp>
          <p:sp>
            <p:nvSpPr>
              <p:cNvPr id="2728" name="Freeform 2727">
                <a:extLst>
                  <a:ext uri="{FF2B5EF4-FFF2-40B4-BE49-F238E27FC236}">
                    <a16:creationId xmlns:a16="http://schemas.microsoft.com/office/drawing/2014/main" id="{C192ADE7-8851-1238-C76F-5C8A0EF24710}"/>
                  </a:ext>
                </a:extLst>
              </p:cNvPr>
              <p:cNvSpPr/>
              <p:nvPr/>
            </p:nvSpPr>
            <p:spPr>
              <a:xfrm>
                <a:off x="3169918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24" cap="flat">
                <a:noFill/>
                <a:prstDash val="solid"/>
                <a:round/>
              </a:ln>
            </p:spPr>
            <p:txBody>
              <a:bodyPr rtlCol="0" anchor="ctr"/>
              <a:lstStyle/>
              <a:p>
                <a:endParaRPr lang="en-US" sz="2400"/>
              </a:p>
            </p:txBody>
          </p:sp>
          <p:sp>
            <p:nvSpPr>
              <p:cNvPr id="2729" name="Freeform 2728">
                <a:extLst>
                  <a:ext uri="{FF2B5EF4-FFF2-40B4-BE49-F238E27FC236}">
                    <a16:creationId xmlns:a16="http://schemas.microsoft.com/office/drawing/2014/main" id="{8EF87471-2378-033B-762D-785803046C55}"/>
                  </a:ext>
                </a:extLst>
              </p:cNvPr>
              <p:cNvSpPr/>
              <p:nvPr/>
            </p:nvSpPr>
            <p:spPr>
              <a:xfrm>
                <a:off x="3173165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24" cap="flat">
                <a:noFill/>
                <a:prstDash val="solid"/>
                <a:round/>
              </a:ln>
            </p:spPr>
            <p:txBody>
              <a:bodyPr rtlCol="0" anchor="ctr"/>
              <a:lstStyle/>
              <a:p>
                <a:endParaRPr lang="en-US" sz="2400"/>
              </a:p>
            </p:txBody>
          </p:sp>
          <p:sp>
            <p:nvSpPr>
              <p:cNvPr id="2730" name="Freeform 2729">
                <a:extLst>
                  <a:ext uri="{FF2B5EF4-FFF2-40B4-BE49-F238E27FC236}">
                    <a16:creationId xmlns:a16="http://schemas.microsoft.com/office/drawing/2014/main" id="{B3F053CC-3363-2F19-6C48-1134A59A869E}"/>
                  </a:ext>
                </a:extLst>
              </p:cNvPr>
              <p:cNvSpPr/>
              <p:nvPr/>
            </p:nvSpPr>
            <p:spPr>
              <a:xfrm>
                <a:off x="3176411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24" cap="flat">
                <a:noFill/>
                <a:prstDash val="solid"/>
                <a:round/>
              </a:ln>
            </p:spPr>
            <p:txBody>
              <a:bodyPr rtlCol="0" anchor="ctr"/>
              <a:lstStyle/>
              <a:p>
                <a:endParaRPr lang="en-US" sz="2400"/>
              </a:p>
            </p:txBody>
          </p:sp>
          <p:sp>
            <p:nvSpPr>
              <p:cNvPr id="2731" name="Freeform 2730">
                <a:extLst>
                  <a:ext uri="{FF2B5EF4-FFF2-40B4-BE49-F238E27FC236}">
                    <a16:creationId xmlns:a16="http://schemas.microsoft.com/office/drawing/2014/main" id="{9CA5BE92-F8D0-CD12-C231-11214D69807F}"/>
                  </a:ext>
                </a:extLst>
              </p:cNvPr>
              <p:cNvSpPr/>
              <p:nvPr/>
            </p:nvSpPr>
            <p:spPr>
              <a:xfrm>
                <a:off x="3179657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24" cap="flat">
                <a:noFill/>
                <a:prstDash val="solid"/>
                <a:round/>
              </a:ln>
            </p:spPr>
            <p:txBody>
              <a:bodyPr rtlCol="0" anchor="ctr"/>
              <a:lstStyle/>
              <a:p>
                <a:endParaRPr lang="en-US" sz="2400"/>
              </a:p>
            </p:txBody>
          </p:sp>
          <p:sp>
            <p:nvSpPr>
              <p:cNvPr id="2732" name="Freeform 2731">
                <a:extLst>
                  <a:ext uri="{FF2B5EF4-FFF2-40B4-BE49-F238E27FC236}">
                    <a16:creationId xmlns:a16="http://schemas.microsoft.com/office/drawing/2014/main" id="{5DCF43C0-88FB-3E89-1445-A297CCCD2D3B}"/>
                  </a:ext>
                </a:extLst>
              </p:cNvPr>
              <p:cNvSpPr/>
              <p:nvPr/>
            </p:nvSpPr>
            <p:spPr>
              <a:xfrm>
                <a:off x="31829040" y="20696289"/>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D2204C"/>
              </a:solidFill>
              <a:ln w="9324" cap="flat">
                <a:noFill/>
                <a:prstDash val="solid"/>
                <a:round/>
              </a:ln>
            </p:spPr>
            <p:txBody>
              <a:bodyPr rtlCol="0" anchor="ctr"/>
              <a:lstStyle/>
              <a:p>
                <a:endParaRPr lang="en-US" sz="2400"/>
              </a:p>
            </p:txBody>
          </p:sp>
          <p:sp>
            <p:nvSpPr>
              <p:cNvPr id="2733" name="Freeform 2732">
                <a:extLst>
                  <a:ext uri="{FF2B5EF4-FFF2-40B4-BE49-F238E27FC236}">
                    <a16:creationId xmlns:a16="http://schemas.microsoft.com/office/drawing/2014/main" id="{23A376EA-304E-7C31-85CA-6442AA9082D0}"/>
                  </a:ext>
                </a:extLst>
              </p:cNvPr>
              <p:cNvSpPr/>
              <p:nvPr/>
            </p:nvSpPr>
            <p:spPr>
              <a:xfrm>
                <a:off x="31861507" y="20696289"/>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D11F4C"/>
              </a:solidFill>
              <a:ln w="9324" cap="flat">
                <a:noFill/>
                <a:prstDash val="solid"/>
                <a:round/>
              </a:ln>
            </p:spPr>
            <p:txBody>
              <a:bodyPr rtlCol="0" anchor="ctr"/>
              <a:lstStyle/>
              <a:p>
                <a:endParaRPr lang="en-US" sz="2400"/>
              </a:p>
            </p:txBody>
          </p:sp>
          <p:sp>
            <p:nvSpPr>
              <p:cNvPr id="2734" name="Freeform 2733">
                <a:extLst>
                  <a:ext uri="{FF2B5EF4-FFF2-40B4-BE49-F238E27FC236}">
                    <a16:creationId xmlns:a16="http://schemas.microsoft.com/office/drawing/2014/main" id="{DD535DDC-B220-EBA7-906B-24C93F2B0C9C}"/>
                  </a:ext>
                </a:extLst>
              </p:cNvPr>
              <p:cNvSpPr/>
              <p:nvPr/>
            </p:nvSpPr>
            <p:spPr>
              <a:xfrm>
                <a:off x="3092008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401B44"/>
              </a:solidFill>
              <a:ln w="9324" cap="flat">
                <a:noFill/>
                <a:prstDash val="solid"/>
                <a:round/>
              </a:ln>
            </p:spPr>
            <p:txBody>
              <a:bodyPr rtlCol="0" anchor="ctr"/>
              <a:lstStyle/>
              <a:p>
                <a:endParaRPr lang="en-US" sz="2400"/>
              </a:p>
            </p:txBody>
          </p:sp>
          <p:sp>
            <p:nvSpPr>
              <p:cNvPr id="2735" name="Freeform 2734">
                <a:extLst>
                  <a:ext uri="{FF2B5EF4-FFF2-40B4-BE49-F238E27FC236}">
                    <a16:creationId xmlns:a16="http://schemas.microsoft.com/office/drawing/2014/main" id="{05E6F319-AFF8-7777-4098-62546EEF6B2D}"/>
                  </a:ext>
                </a:extLst>
              </p:cNvPr>
              <p:cNvSpPr/>
              <p:nvPr/>
            </p:nvSpPr>
            <p:spPr>
              <a:xfrm>
                <a:off x="3095254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431C46"/>
              </a:solidFill>
              <a:ln w="9324" cap="flat">
                <a:noFill/>
                <a:prstDash val="solid"/>
                <a:round/>
              </a:ln>
            </p:spPr>
            <p:txBody>
              <a:bodyPr rtlCol="0" anchor="ctr"/>
              <a:lstStyle/>
              <a:p>
                <a:endParaRPr lang="en-US" sz="2400"/>
              </a:p>
            </p:txBody>
          </p:sp>
          <p:sp>
            <p:nvSpPr>
              <p:cNvPr id="2736" name="Freeform 2735">
                <a:extLst>
                  <a:ext uri="{FF2B5EF4-FFF2-40B4-BE49-F238E27FC236}">
                    <a16:creationId xmlns:a16="http://schemas.microsoft.com/office/drawing/2014/main" id="{79FF200A-D14C-4817-F571-5EAE703FADFE}"/>
                  </a:ext>
                </a:extLst>
              </p:cNvPr>
              <p:cNvSpPr/>
              <p:nvPr/>
            </p:nvSpPr>
            <p:spPr>
              <a:xfrm>
                <a:off x="3098501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481C48"/>
              </a:solidFill>
              <a:ln w="9324" cap="flat">
                <a:noFill/>
                <a:prstDash val="solid"/>
                <a:round/>
              </a:ln>
            </p:spPr>
            <p:txBody>
              <a:bodyPr rtlCol="0" anchor="ctr"/>
              <a:lstStyle/>
              <a:p>
                <a:endParaRPr lang="en-US" sz="2400"/>
              </a:p>
            </p:txBody>
          </p:sp>
          <p:sp>
            <p:nvSpPr>
              <p:cNvPr id="2737" name="Freeform 2736">
                <a:extLst>
                  <a:ext uri="{FF2B5EF4-FFF2-40B4-BE49-F238E27FC236}">
                    <a16:creationId xmlns:a16="http://schemas.microsoft.com/office/drawing/2014/main" id="{44AAE4FE-8216-25F2-F7EA-9BB8DC71441E}"/>
                  </a:ext>
                </a:extLst>
              </p:cNvPr>
              <p:cNvSpPr/>
              <p:nvPr/>
            </p:nvSpPr>
            <p:spPr>
              <a:xfrm>
                <a:off x="31017475"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501D4C"/>
              </a:solidFill>
              <a:ln w="9324" cap="flat">
                <a:noFill/>
                <a:prstDash val="solid"/>
                <a:round/>
              </a:ln>
            </p:spPr>
            <p:txBody>
              <a:bodyPr rtlCol="0" anchor="ctr"/>
              <a:lstStyle/>
              <a:p>
                <a:endParaRPr lang="en-US" sz="2400"/>
              </a:p>
            </p:txBody>
          </p:sp>
          <p:sp>
            <p:nvSpPr>
              <p:cNvPr id="2738" name="Freeform 2737">
                <a:extLst>
                  <a:ext uri="{FF2B5EF4-FFF2-40B4-BE49-F238E27FC236}">
                    <a16:creationId xmlns:a16="http://schemas.microsoft.com/office/drawing/2014/main" id="{027F75F8-B454-984D-966A-A024C4113C6D}"/>
                  </a:ext>
                </a:extLst>
              </p:cNvPr>
              <p:cNvSpPr/>
              <p:nvPr/>
            </p:nvSpPr>
            <p:spPr>
              <a:xfrm>
                <a:off x="3104993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591E50"/>
              </a:solidFill>
              <a:ln w="9324" cap="flat">
                <a:noFill/>
                <a:prstDash val="solid"/>
                <a:round/>
              </a:ln>
            </p:spPr>
            <p:txBody>
              <a:bodyPr rtlCol="0" anchor="ctr"/>
              <a:lstStyle/>
              <a:p>
                <a:endParaRPr lang="en-US" sz="2400"/>
              </a:p>
            </p:txBody>
          </p:sp>
          <p:sp>
            <p:nvSpPr>
              <p:cNvPr id="2739" name="Freeform 2738">
                <a:extLst>
                  <a:ext uri="{FF2B5EF4-FFF2-40B4-BE49-F238E27FC236}">
                    <a16:creationId xmlns:a16="http://schemas.microsoft.com/office/drawing/2014/main" id="{04AD9FE5-A107-02AF-4128-A493C1365A66}"/>
                  </a:ext>
                </a:extLst>
              </p:cNvPr>
              <p:cNvSpPr/>
              <p:nvPr/>
            </p:nvSpPr>
            <p:spPr>
              <a:xfrm>
                <a:off x="31082400"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631F53"/>
              </a:solidFill>
              <a:ln w="9324" cap="flat">
                <a:noFill/>
                <a:prstDash val="solid"/>
                <a:round/>
              </a:ln>
            </p:spPr>
            <p:txBody>
              <a:bodyPr rtlCol="0" anchor="ctr"/>
              <a:lstStyle/>
              <a:p>
                <a:endParaRPr lang="en-US" sz="2400"/>
              </a:p>
            </p:txBody>
          </p:sp>
          <p:sp>
            <p:nvSpPr>
              <p:cNvPr id="2740" name="Freeform 2739">
                <a:extLst>
                  <a:ext uri="{FF2B5EF4-FFF2-40B4-BE49-F238E27FC236}">
                    <a16:creationId xmlns:a16="http://schemas.microsoft.com/office/drawing/2014/main" id="{612245CF-2848-C78C-7884-AB027FDE2F5A}"/>
                  </a:ext>
                </a:extLst>
              </p:cNvPr>
              <p:cNvSpPr/>
              <p:nvPr/>
            </p:nvSpPr>
            <p:spPr>
              <a:xfrm>
                <a:off x="3111486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01F57"/>
              </a:solidFill>
              <a:ln w="9324" cap="flat">
                <a:noFill/>
                <a:prstDash val="solid"/>
                <a:round/>
              </a:ln>
            </p:spPr>
            <p:txBody>
              <a:bodyPr rtlCol="0" anchor="ctr"/>
              <a:lstStyle/>
              <a:p>
                <a:endParaRPr lang="en-US" sz="2400"/>
              </a:p>
            </p:txBody>
          </p:sp>
          <p:sp>
            <p:nvSpPr>
              <p:cNvPr id="2741" name="Freeform 2740">
                <a:extLst>
                  <a:ext uri="{FF2B5EF4-FFF2-40B4-BE49-F238E27FC236}">
                    <a16:creationId xmlns:a16="http://schemas.microsoft.com/office/drawing/2014/main" id="{8C784A24-3B61-A242-DC1E-D5BF07D30D8C}"/>
                  </a:ext>
                </a:extLst>
              </p:cNvPr>
              <p:cNvSpPr/>
              <p:nvPr/>
            </p:nvSpPr>
            <p:spPr>
              <a:xfrm>
                <a:off x="31147325"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D1F5A"/>
              </a:solidFill>
              <a:ln w="9324" cap="flat">
                <a:noFill/>
                <a:prstDash val="solid"/>
                <a:round/>
              </a:ln>
            </p:spPr>
            <p:txBody>
              <a:bodyPr rtlCol="0" anchor="ctr"/>
              <a:lstStyle/>
              <a:p>
                <a:endParaRPr lang="en-US" sz="2400"/>
              </a:p>
            </p:txBody>
          </p:sp>
          <p:sp>
            <p:nvSpPr>
              <p:cNvPr id="2742" name="Freeform 2741">
                <a:extLst>
                  <a:ext uri="{FF2B5EF4-FFF2-40B4-BE49-F238E27FC236}">
                    <a16:creationId xmlns:a16="http://schemas.microsoft.com/office/drawing/2014/main" id="{56D4968C-579F-0016-1283-C1D713E78F19}"/>
                  </a:ext>
                </a:extLst>
              </p:cNvPr>
              <p:cNvSpPr/>
              <p:nvPr/>
            </p:nvSpPr>
            <p:spPr>
              <a:xfrm>
                <a:off x="31179788"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891E5B"/>
              </a:solidFill>
              <a:ln w="9324" cap="flat">
                <a:noFill/>
                <a:prstDash val="solid"/>
                <a:round/>
              </a:ln>
            </p:spPr>
            <p:txBody>
              <a:bodyPr rtlCol="0" anchor="ctr"/>
              <a:lstStyle/>
              <a:p>
                <a:endParaRPr lang="en-US" sz="2400"/>
              </a:p>
            </p:txBody>
          </p:sp>
          <p:sp>
            <p:nvSpPr>
              <p:cNvPr id="2743" name="Freeform 2742">
                <a:extLst>
                  <a:ext uri="{FF2B5EF4-FFF2-40B4-BE49-F238E27FC236}">
                    <a16:creationId xmlns:a16="http://schemas.microsoft.com/office/drawing/2014/main" id="{2F57AC92-917C-298B-8B09-1A5756A827EC}"/>
                  </a:ext>
                </a:extLst>
              </p:cNvPr>
              <p:cNvSpPr/>
              <p:nvPr/>
            </p:nvSpPr>
            <p:spPr>
              <a:xfrm>
                <a:off x="31212250"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971C5B"/>
              </a:solidFill>
              <a:ln w="9324" cap="flat">
                <a:noFill/>
                <a:prstDash val="solid"/>
                <a:round/>
              </a:ln>
            </p:spPr>
            <p:txBody>
              <a:bodyPr rtlCol="0" anchor="ctr"/>
              <a:lstStyle/>
              <a:p>
                <a:endParaRPr lang="en-US" sz="2400"/>
              </a:p>
            </p:txBody>
          </p:sp>
          <p:sp>
            <p:nvSpPr>
              <p:cNvPr id="2744" name="Freeform 2743">
                <a:extLst>
                  <a:ext uri="{FF2B5EF4-FFF2-40B4-BE49-F238E27FC236}">
                    <a16:creationId xmlns:a16="http://schemas.microsoft.com/office/drawing/2014/main" id="{2D9CC2F5-A2EC-AC75-02FD-10794705D69E}"/>
                  </a:ext>
                </a:extLst>
              </p:cNvPr>
              <p:cNvSpPr/>
              <p:nvPr/>
            </p:nvSpPr>
            <p:spPr>
              <a:xfrm>
                <a:off x="31244713"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A6195A"/>
              </a:solidFill>
              <a:ln w="9324" cap="flat">
                <a:noFill/>
                <a:prstDash val="solid"/>
                <a:round/>
              </a:ln>
            </p:spPr>
            <p:txBody>
              <a:bodyPr rtlCol="0" anchor="ctr"/>
              <a:lstStyle/>
              <a:p>
                <a:endParaRPr lang="en-US" sz="2400"/>
              </a:p>
            </p:txBody>
          </p:sp>
          <p:sp>
            <p:nvSpPr>
              <p:cNvPr id="2745" name="Freeform 2744">
                <a:extLst>
                  <a:ext uri="{FF2B5EF4-FFF2-40B4-BE49-F238E27FC236}">
                    <a16:creationId xmlns:a16="http://schemas.microsoft.com/office/drawing/2014/main" id="{7FBCC5D6-C6F8-11ED-33EF-5605306970DD}"/>
                  </a:ext>
                </a:extLst>
              </p:cNvPr>
              <p:cNvSpPr/>
              <p:nvPr/>
            </p:nvSpPr>
            <p:spPr>
              <a:xfrm>
                <a:off x="31277175"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B41658"/>
              </a:solidFill>
              <a:ln w="9324" cap="flat">
                <a:noFill/>
                <a:prstDash val="solid"/>
                <a:round/>
              </a:ln>
            </p:spPr>
            <p:txBody>
              <a:bodyPr rtlCol="0" anchor="ctr"/>
              <a:lstStyle/>
              <a:p>
                <a:endParaRPr lang="en-US" sz="2400"/>
              </a:p>
            </p:txBody>
          </p:sp>
          <p:sp>
            <p:nvSpPr>
              <p:cNvPr id="2746" name="Freeform 2745">
                <a:extLst>
                  <a:ext uri="{FF2B5EF4-FFF2-40B4-BE49-F238E27FC236}">
                    <a16:creationId xmlns:a16="http://schemas.microsoft.com/office/drawing/2014/main" id="{54FCFAE1-35CA-B10B-4E80-003A40861A42}"/>
                  </a:ext>
                </a:extLst>
              </p:cNvPr>
              <p:cNvSpPr/>
              <p:nvPr/>
            </p:nvSpPr>
            <p:spPr>
              <a:xfrm>
                <a:off x="31309638"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11754"/>
              </a:solidFill>
              <a:ln w="9324" cap="flat">
                <a:noFill/>
                <a:prstDash val="solid"/>
                <a:round/>
              </a:ln>
            </p:spPr>
            <p:txBody>
              <a:bodyPr rtlCol="0" anchor="ctr"/>
              <a:lstStyle/>
              <a:p>
                <a:endParaRPr lang="en-US" sz="2400"/>
              </a:p>
            </p:txBody>
          </p:sp>
          <p:sp>
            <p:nvSpPr>
              <p:cNvPr id="2747" name="Freeform 2746">
                <a:extLst>
                  <a:ext uri="{FF2B5EF4-FFF2-40B4-BE49-F238E27FC236}">
                    <a16:creationId xmlns:a16="http://schemas.microsoft.com/office/drawing/2014/main" id="{0C1E58D5-CA59-205F-CFDA-A90840C37F3D}"/>
                  </a:ext>
                </a:extLst>
              </p:cNvPr>
              <p:cNvSpPr/>
              <p:nvPr/>
            </p:nvSpPr>
            <p:spPr>
              <a:xfrm>
                <a:off x="31342101"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62449"/>
              </a:solidFill>
              <a:ln w="9324" cap="flat">
                <a:noFill/>
                <a:prstDash val="solid"/>
                <a:round/>
              </a:ln>
            </p:spPr>
            <p:txBody>
              <a:bodyPr rtlCol="0" anchor="ctr"/>
              <a:lstStyle/>
              <a:p>
                <a:endParaRPr lang="en-US" sz="2400"/>
              </a:p>
            </p:txBody>
          </p:sp>
          <p:sp>
            <p:nvSpPr>
              <p:cNvPr id="2748" name="Freeform 2747">
                <a:extLst>
                  <a:ext uri="{FF2B5EF4-FFF2-40B4-BE49-F238E27FC236}">
                    <a16:creationId xmlns:a16="http://schemas.microsoft.com/office/drawing/2014/main" id="{0E2DC73C-CD23-72D7-6779-4E943DF0B5B3}"/>
                  </a:ext>
                </a:extLst>
              </p:cNvPr>
              <p:cNvSpPr/>
              <p:nvPr/>
            </p:nvSpPr>
            <p:spPr>
              <a:xfrm>
                <a:off x="31374563"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B2946"/>
              </a:solidFill>
              <a:ln w="9324" cap="flat">
                <a:noFill/>
                <a:prstDash val="solid"/>
                <a:round/>
              </a:ln>
            </p:spPr>
            <p:txBody>
              <a:bodyPr rtlCol="0" anchor="ctr"/>
              <a:lstStyle/>
              <a:p>
                <a:endParaRPr lang="en-US" sz="2400"/>
              </a:p>
            </p:txBody>
          </p:sp>
          <p:sp>
            <p:nvSpPr>
              <p:cNvPr id="2749" name="Freeform 2748">
                <a:extLst>
                  <a:ext uri="{FF2B5EF4-FFF2-40B4-BE49-F238E27FC236}">
                    <a16:creationId xmlns:a16="http://schemas.microsoft.com/office/drawing/2014/main" id="{6A4A4EA9-9D03-DA04-4954-DFF9BFD856FA}"/>
                  </a:ext>
                </a:extLst>
              </p:cNvPr>
              <p:cNvSpPr/>
              <p:nvPr/>
            </p:nvSpPr>
            <p:spPr>
              <a:xfrm>
                <a:off x="31407026"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D2C45"/>
              </a:solidFill>
              <a:ln w="9324" cap="flat">
                <a:noFill/>
                <a:prstDash val="solid"/>
                <a:round/>
              </a:ln>
            </p:spPr>
            <p:txBody>
              <a:bodyPr rtlCol="0" anchor="ctr"/>
              <a:lstStyle/>
              <a:p>
                <a:endParaRPr lang="en-US" sz="2400"/>
              </a:p>
            </p:txBody>
          </p:sp>
          <p:sp>
            <p:nvSpPr>
              <p:cNvPr id="2750" name="Freeform 2749">
                <a:extLst>
                  <a:ext uri="{FF2B5EF4-FFF2-40B4-BE49-F238E27FC236}">
                    <a16:creationId xmlns:a16="http://schemas.microsoft.com/office/drawing/2014/main" id="{E71E1C5A-0207-6123-41AA-2FB37CAFA493}"/>
                  </a:ext>
                </a:extLst>
              </p:cNvPr>
              <p:cNvSpPr/>
              <p:nvPr/>
            </p:nvSpPr>
            <p:spPr>
              <a:xfrm>
                <a:off x="31439488"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58B63"/>
              </a:solidFill>
              <a:ln w="9324" cap="flat">
                <a:noFill/>
                <a:prstDash val="solid"/>
                <a:round/>
              </a:ln>
            </p:spPr>
            <p:txBody>
              <a:bodyPr rtlCol="0" anchor="ctr"/>
              <a:lstStyle/>
              <a:p>
                <a:endParaRPr lang="en-US" sz="2400"/>
              </a:p>
            </p:txBody>
          </p:sp>
          <p:sp>
            <p:nvSpPr>
              <p:cNvPr id="2751" name="Freeform 2750">
                <a:extLst>
                  <a:ext uri="{FF2B5EF4-FFF2-40B4-BE49-F238E27FC236}">
                    <a16:creationId xmlns:a16="http://schemas.microsoft.com/office/drawing/2014/main" id="{BE053278-99C9-9FC0-C4F5-D89027255453}"/>
                  </a:ext>
                </a:extLst>
              </p:cNvPr>
              <p:cNvSpPr/>
              <p:nvPr/>
            </p:nvSpPr>
            <p:spPr>
              <a:xfrm>
                <a:off x="31471951"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F2F44"/>
              </a:solidFill>
              <a:ln w="9324" cap="flat">
                <a:noFill/>
                <a:prstDash val="solid"/>
                <a:round/>
              </a:ln>
            </p:spPr>
            <p:txBody>
              <a:bodyPr rtlCol="0" anchor="ctr"/>
              <a:lstStyle/>
              <a:p>
                <a:endParaRPr lang="en-US" sz="2400"/>
              </a:p>
            </p:txBody>
          </p:sp>
          <p:sp>
            <p:nvSpPr>
              <p:cNvPr id="2752" name="Freeform 2751">
                <a:extLst>
                  <a:ext uri="{FF2B5EF4-FFF2-40B4-BE49-F238E27FC236}">
                    <a16:creationId xmlns:a16="http://schemas.microsoft.com/office/drawing/2014/main" id="{9DED3DA7-8188-90B5-AD32-C255D2D846BD}"/>
                  </a:ext>
                </a:extLst>
              </p:cNvPr>
              <p:cNvSpPr/>
              <p:nvPr/>
            </p:nvSpPr>
            <p:spPr>
              <a:xfrm>
                <a:off x="3150441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D2C45"/>
              </a:solidFill>
              <a:ln w="9324" cap="flat">
                <a:noFill/>
                <a:prstDash val="solid"/>
                <a:round/>
              </a:ln>
            </p:spPr>
            <p:txBody>
              <a:bodyPr rtlCol="0" anchor="ctr"/>
              <a:lstStyle/>
              <a:p>
                <a:endParaRPr lang="en-US" sz="2400"/>
              </a:p>
            </p:txBody>
          </p:sp>
          <p:sp>
            <p:nvSpPr>
              <p:cNvPr id="2753" name="Freeform 2752">
                <a:extLst>
                  <a:ext uri="{FF2B5EF4-FFF2-40B4-BE49-F238E27FC236}">
                    <a16:creationId xmlns:a16="http://schemas.microsoft.com/office/drawing/2014/main" id="{AA6FBB24-07C5-4468-341F-1DE23626F024}"/>
                  </a:ext>
                </a:extLst>
              </p:cNvPr>
              <p:cNvSpPr/>
              <p:nvPr/>
            </p:nvSpPr>
            <p:spPr>
              <a:xfrm>
                <a:off x="31536876"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B2946"/>
              </a:solidFill>
              <a:ln w="9324" cap="flat">
                <a:noFill/>
                <a:prstDash val="solid"/>
                <a:round/>
              </a:ln>
            </p:spPr>
            <p:txBody>
              <a:bodyPr rtlCol="0" anchor="ctr"/>
              <a:lstStyle/>
              <a:p>
                <a:endParaRPr lang="en-US" sz="2400"/>
              </a:p>
            </p:txBody>
          </p:sp>
          <p:sp>
            <p:nvSpPr>
              <p:cNvPr id="2754" name="Freeform 2753">
                <a:extLst>
                  <a:ext uri="{FF2B5EF4-FFF2-40B4-BE49-F238E27FC236}">
                    <a16:creationId xmlns:a16="http://schemas.microsoft.com/office/drawing/2014/main" id="{FF2C4D98-A352-AD8B-CED3-30A03363DDA9}"/>
                  </a:ext>
                </a:extLst>
              </p:cNvPr>
              <p:cNvSpPr/>
              <p:nvPr/>
            </p:nvSpPr>
            <p:spPr>
              <a:xfrm>
                <a:off x="3156933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11F4C"/>
              </a:solidFill>
              <a:ln w="9324" cap="flat">
                <a:noFill/>
                <a:prstDash val="solid"/>
                <a:round/>
              </a:ln>
            </p:spPr>
            <p:txBody>
              <a:bodyPr rtlCol="0" anchor="ctr"/>
              <a:lstStyle/>
              <a:p>
                <a:endParaRPr lang="en-US" sz="2400"/>
              </a:p>
            </p:txBody>
          </p:sp>
          <p:sp>
            <p:nvSpPr>
              <p:cNvPr id="2755" name="Freeform 2754">
                <a:extLst>
                  <a:ext uri="{FF2B5EF4-FFF2-40B4-BE49-F238E27FC236}">
                    <a16:creationId xmlns:a16="http://schemas.microsoft.com/office/drawing/2014/main" id="{DBD7B988-7450-608F-AA68-C1F4FBA1B1EE}"/>
                  </a:ext>
                </a:extLst>
              </p:cNvPr>
              <p:cNvSpPr/>
              <p:nvPr/>
            </p:nvSpPr>
            <p:spPr>
              <a:xfrm>
                <a:off x="31601801"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F1E4D"/>
              </a:solidFill>
              <a:ln w="9324" cap="flat">
                <a:noFill/>
                <a:prstDash val="solid"/>
                <a:round/>
              </a:ln>
            </p:spPr>
            <p:txBody>
              <a:bodyPr rtlCol="0" anchor="ctr"/>
              <a:lstStyle/>
              <a:p>
                <a:endParaRPr lang="en-US" sz="2400"/>
              </a:p>
            </p:txBody>
          </p:sp>
          <p:sp>
            <p:nvSpPr>
              <p:cNvPr id="2756" name="Freeform 2755">
                <a:extLst>
                  <a:ext uri="{FF2B5EF4-FFF2-40B4-BE49-F238E27FC236}">
                    <a16:creationId xmlns:a16="http://schemas.microsoft.com/office/drawing/2014/main" id="{7E549B45-7BD7-24B0-5F93-6C83FF7C4566}"/>
                  </a:ext>
                </a:extLst>
              </p:cNvPr>
              <p:cNvSpPr/>
              <p:nvPr/>
            </p:nvSpPr>
            <p:spPr>
              <a:xfrm>
                <a:off x="3163426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11F4C"/>
              </a:solidFill>
              <a:ln w="9324" cap="flat">
                <a:noFill/>
                <a:prstDash val="solid"/>
                <a:round/>
              </a:ln>
            </p:spPr>
            <p:txBody>
              <a:bodyPr rtlCol="0" anchor="ctr"/>
              <a:lstStyle/>
              <a:p>
                <a:endParaRPr lang="en-US" sz="2400"/>
              </a:p>
            </p:txBody>
          </p:sp>
          <p:sp>
            <p:nvSpPr>
              <p:cNvPr id="2757" name="Freeform 2756">
                <a:extLst>
                  <a:ext uri="{FF2B5EF4-FFF2-40B4-BE49-F238E27FC236}">
                    <a16:creationId xmlns:a16="http://schemas.microsoft.com/office/drawing/2014/main" id="{07E162DE-70D0-6974-6EE3-998E16DB8264}"/>
                  </a:ext>
                </a:extLst>
              </p:cNvPr>
              <p:cNvSpPr/>
              <p:nvPr/>
            </p:nvSpPr>
            <p:spPr>
              <a:xfrm>
                <a:off x="3166672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B2946"/>
              </a:solidFill>
              <a:ln w="9324" cap="flat">
                <a:noFill/>
                <a:prstDash val="solid"/>
                <a:round/>
              </a:ln>
            </p:spPr>
            <p:txBody>
              <a:bodyPr rtlCol="0" anchor="ctr"/>
              <a:lstStyle/>
              <a:p>
                <a:endParaRPr lang="en-US" sz="2400"/>
              </a:p>
            </p:txBody>
          </p:sp>
          <p:sp>
            <p:nvSpPr>
              <p:cNvPr id="2758" name="Freeform 2757">
                <a:extLst>
                  <a:ext uri="{FF2B5EF4-FFF2-40B4-BE49-F238E27FC236}">
                    <a16:creationId xmlns:a16="http://schemas.microsoft.com/office/drawing/2014/main" id="{0F43FBF3-D803-DA21-8142-41F119EF0AE4}"/>
                  </a:ext>
                </a:extLst>
              </p:cNvPr>
              <p:cNvSpPr/>
              <p:nvPr/>
            </p:nvSpPr>
            <p:spPr>
              <a:xfrm>
                <a:off x="3169918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C2B46"/>
              </a:solidFill>
              <a:ln w="9324" cap="flat">
                <a:noFill/>
                <a:prstDash val="solid"/>
                <a:round/>
              </a:ln>
            </p:spPr>
            <p:txBody>
              <a:bodyPr rtlCol="0" anchor="ctr"/>
              <a:lstStyle/>
              <a:p>
                <a:endParaRPr lang="en-US" sz="2400"/>
              </a:p>
            </p:txBody>
          </p:sp>
          <p:sp>
            <p:nvSpPr>
              <p:cNvPr id="2759" name="Freeform 2758">
                <a:extLst>
                  <a:ext uri="{FF2B5EF4-FFF2-40B4-BE49-F238E27FC236}">
                    <a16:creationId xmlns:a16="http://schemas.microsoft.com/office/drawing/2014/main" id="{B37BC08A-D507-7261-6F8C-D58E393974A8}"/>
                  </a:ext>
                </a:extLst>
              </p:cNvPr>
              <p:cNvSpPr/>
              <p:nvPr/>
            </p:nvSpPr>
            <p:spPr>
              <a:xfrm>
                <a:off x="3173165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C2B46"/>
              </a:solidFill>
              <a:ln w="9324" cap="flat">
                <a:noFill/>
                <a:prstDash val="solid"/>
                <a:round/>
              </a:ln>
            </p:spPr>
            <p:txBody>
              <a:bodyPr rtlCol="0" anchor="ctr"/>
              <a:lstStyle/>
              <a:p>
                <a:endParaRPr lang="en-US" sz="2400"/>
              </a:p>
            </p:txBody>
          </p:sp>
          <p:sp>
            <p:nvSpPr>
              <p:cNvPr id="2760" name="Freeform 2759">
                <a:extLst>
                  <a:ext uri="{FF2B5EF4-FFF2-40B4-BE49-F238E27FC236}">
                    <a16:creationId xmlns:a16="http://schemas.microsoft.com/office/drawing/2014/main" id="{632CDD58-6CB9-D263-1F8E-05F4D781C002}"/>
                  </a:ext>
                </a:extLst>
              </p:cNvPr>
              <p:cNvSpPr/>
              <p:nvPr/>
            </p:nvSpPr>
            <p:spPr>
              <a:xfrm>
                <a:off x="3176411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C2B46"/>
              </a:solidFill>
              <a:ln w="9324" cap="flat">
                <a:noFill/>
                <a:prstDash val="solid"/>
                <a:round/>
              </a:ln>
            </p:spPr>
            <p:txBody>
              <a:bodyPr rtlCol="0" anchor="ctr"/>
              <a:lstStyle/>
              <a:p>
                <a:endParaRPr lang="en-US" sz="2400"/>
              </a:p>
            </p:txBody>
          </p:sp>
          <p:sp>
            <p:nvSpPr>
              <p:cNvPr id="2761" name="Freeform 2760">
                <a:extLst>
                  <a:ext uri="{FF2B5EF4-FFF2-40B4-BE49-F238E27FC236}">
                    <a16:creationId xmlns:a16="http://schemas.microsoft.com/office/drawing/2014/main" id="{FAD16BF7-032B-54DE-079B-C14ECCF73F56}"/>
                  </a:ext>
                </a:extLst>
              </p:cNvPr>
              <p:cNvSpPr/>
              <p:nvPr/>
            </p:nvSpPr>
            <p:spPr>
              <a:xfrm>
                <a:off x="3179657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C2B46"/>
              </a:solidFill>
              <a:ln w="9324" cap="flat">
                <a:noFill/>
                <a:prstDash val="solid"/>
                <a:round/>
              </a:ln>
            </p:spPr>
            <p:txBody>
              <a:bodyPr rtlCol="0" anchor="ctr"/>
              <a:lstStyle/>
              <a:p>
                <a:endParaRPr lang="en-US" sz="2400"/>
              </a:p>
            </p:txBody>
          </p:sp>
          <p:sp>
            <p:nvSpPr>
              <p:cNvPr id="2762" name="Freeform 2761">
                <a:extLst>
                  <a:ext uri="{FF2B5EF4-FFF2-40B4-BE49-F238E27FC236}">
                    <a16:creationId xmlns:a16="http://schemas.microsoft.com/office/drawing/2014/main" id="{C1E8F6EA-52B1-B0DF-5E90-9E336F204BF4}"/>
                  </a:ext>
                </a:extLst>
              </p:cNvPr>
              <p:cNvSpPr/>
              <p:nvPr/>
            </p:nvSpPr>
            <p:spPr>
              <a:xfrm>
                <a:off x="31829040" y="20728936"/>
                <a:ext cx="32467" cy="32643"/>
              </a:xfrm>
              <a:custGeom>
                <a:avLst/>
                <a:gdLst>
                  <a:gd name="connsiteX0" fmla="*/ 0 w 32467"/>
                  <a:gd name="connsiteY0" fmla="*/ 0 h 32643"/>
                  <a:gd name="connsiteX1" fmla="*/ 32467 w 32467"/>
                  <a:gd name="connsiteY1" fmla="*/ 0 h 32643"/>
                  <a:gd name="connsiteX2" fmla="*/ 32467 w 32467"/>
                  <a:gd name="connsiteY2" fmla="*/ 32643 h 32643"/>
                  <a:gd name="connsiteX3" fmla="*/ 0 w 32467"/>
                  <a:gd name="connsiteY3" fmla="*/ 32643 h 32643"/>
                  <a:gd name="connsiteX4" fmla="*/ 0 w 32467"/>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3">
                    <a:moveTo>
                      <a:pt x="0" y="0"/>
                    </a:moveTo>
                    <a:lnTo>
                      <a:pt x="32467" y="0"/>
                    </a:lnTo>
                    <a:lnTo>
                      <a:pt x="32467" y="32643"/>
                    </a:lnTo>
                    <a:lnTo>
                      <a:pt x="0" y="32643"/>
                    </a:lnTo>
                    <a:lnTo>
                      <a:pt x="0" y="0"/>
                    </a:lnTo>
                  </a:path>
                </a:pathLst>
              </a:custGeom>
              <a:solidFill>
                <a:srgbClr val="D2204C"/>
              </a:solidFill>
              <a:ln w="9324" cap="flat">
                <a:noFill/>
                <a:prstDash val="solid"/>
                <a:round/>
              </a:ln>
            </p:spPr>
            <p:txBody>
              <a:bodyPr rtlCol="0" anchor="ctr"/>
              <a:lstStyle/>
              <a:p>
                <a:endParaRPr lang="en-US" sz="2400"/>
              </a:p>
            </p:txBody>
          </p:sp>
          <p:sp>
            <p:nvSpPr>
              <p:cNvPr id="2763" name="Freeform 2762">
                <a:extLst>
                  <a:ext uri="{FF2B5EF4-FFF2-40B4-BE49-F238E27FC236}">
                    <a16:creationId xmlns:a16="http://schemas.microsoft.com/office/drawing/2014/main" id="{3C0B0D93-E175-02D2-56F8-2EF71649E953}"/>
                  </a:ext>
                </a:extLst>
              </p:cNvPr>
              <p:cNvSpPr/>
              <p:nvPr/>
            </p:nvSpPr>
            <p:spPr>
              <a:xfrm>
                <a:off x="31861507" y="20728936"/>
                <a:ext cx="32458" cy="32643"/>
              </a:xfrm>
              <a:custGeom>
                <a:avLst/>
                <a:gdLst>
                  <a:gd name="connsiteX0" fmla="*/ 0 w 32458"/>
                  <a:gd name="connsiteY0" fmla="*/ 0 h 32643"/>
                  <a:gd name="connsiteX1" fmla="*/ 32458 w 32458"/>
                  <a:gd name="connsiteY1" fmla="*/ 0 h 32643"/>
                  <a:gd name="connsiteX2" fmla="*/ 32458 w 32458"/>
                  <a:gd name="connsiteY2" fmla="*/ 32643 h 32643"/>
                  <a:gd name="connsiteX3" fmla="*/ 0 w 32458"/>
                  <a:gd name="connsiteY3" fmla="*/ 32643 h 32643"/>
                  <a:gd name="connsiteX4" fmla="*/ 0 w 32458"/>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3">
                    <a:moveTo>
                      <a:pt x="0" y="0"/>
                    </a:moveTo>
                    <a:lnTo>
                      <a:pt x="32458" y="0"/>
                    </a:lnTo>
                    <a:lnTo>
                      <a:pt x="32458" y="32643"/>
                    </a:lnTo>
                    <a:lnTo>
                      <a:pt x="0" y="32643"/>
                    </a:lnTo>
                    <a:lnTo>
                      <a:pt x="0" y="0"/>
                    </a:lnTo>
                  </a:path>
                </a:pathLst>
              </a:custGeom>
              <a:solidFill>
                <a:srgbClr val="D11F4C"/>
              </a:solidFill>
              <a:ln w="9324" cap="flat">
                <a:noFill/>
                <a:prstDash val="solid"/>
                <a:round/>
              </a:ln>
            </p:spPr>
            <p:txBody>
              <a:bodyPr rtlCol="0" anchor="ctr"/>
              <a:lstStyle/>
              <a:p>
                <a:endParaRPr lang="en-US" sz="2400"/>
              </a:p>
            </p:txBody>
          </p:sp>
          <p:sp>
            <p:nvSpPr>
              <p:cNvPr id="2764" name="Freeform 2763">
                <a:extLst>
                  <a:ext uri="{FF2B5EF4-FFF2-40B4-BE49-F238E27FC236}">
                    <a16:creationId xmlns:a16="http://schemas.microsoft.com/office/drawing/2014/main" id="{00B0C6A7-4C56-C283-23D1-9369AF29EB03}"/>
                  </a:ext>
                </a:extLst>
              </p:cNvPr>
              <p:cNvSpPr/>
              <p:nvPr/>
            </p:nvSpPr>
            <p:spPr>
              <a:xfrm>
                <a:off x="3092008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401B44"/>
              </a:solidFill>
              <a:ln w="9324" cap="flat">
                <a:noFill/>
                <a:prstDash val="solid"/>
                <a:round/>
              </a:ln>
            </p:spPr>
            <p:txBody>
              <a:bodyPr rtlCol="0" anchor="ctr"/>
              <a:lstStyle/>
              <a:p>
                <a:endParaRPr lang="en-US" sz="2400"/>
              </a:p>
            </p:txBody>
          </p:sp>
          <p:sp>
            <p:nvSpPr>
              <p:cNvPr id="2765" name="Freeform 2764">
                <a:extLst>
                  <a:ext uri="{FF2B5EF4-FFF2-40B4-BE49-F238E27FC236}">
                    <a16:creationId xmlns:a16="http://schemas.microsoft.com/office/drawing/2014/main" id="{55F63954-78FD-F6C4-165B-066CAAC068EF}"/>
                  </a:ext>
                </a:extLst>
              </p:cNvPr>
              <p:cNvSpPr/>
              <p:nvPr/>
            </p:nvSpPr>
            <p:spPr>
              <a:xfrm>
                <a:off x="3095254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431C46"/>
              </a:solidFill>
              <a:ln w="9324" cap="flat">
                <a:noFill/>
                <a:prstDash val="solid"/>
                <a:round/>
              </a:ln>
            </p:spPr>
            <p:txBody>
              <a:bodyPr rtlCol="0" anchor="ctr"/>
              <a:lstStyle/>
              <a:p>
                <a:endParaRPr lang="en-US" sz="2400"/>
              </a:p>
            </p:txBody>
          </p:sp>
          <p:sp>
            <p:nvSpPr>
              <p:cNvPr id="2766" name="Freeform 2765">
                <a:extLst>
                  <a:ext uri="{FF2B5EF4-FFF2-40B4-BE49-F238E27FC236}">
                    <a16:creationId xmlns:a16="http://schemas.microsoft.com/office/drawing/2014/main" id="{BF91CF1C-FB3F-7BB7-1DD1-5B98E129657A}"/>
                  </a:ext>
                </a:extLst>
              </p:cNvPr>
              <p:cNvSpPr/>
              <p:nvPr/>
            </p:nvSpPr>
            <p:spPr>
              <a:xfrm>
                <a:off x="3098501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481C48"/>
              </a:solidFill>
              <a:ln w="9324" cap="flat">
                <a:noFill/>
                <a:prstDash val="solid"/>
                <a:round/>
              </a:ln>
            </p:spPr>
            <p:txBody>
              <a:bodyPr rtlCol="0" anchor="ctr"/>
              <a:lstStyle/>
              <a:p>
                <a:endParaRPr lang="en-US" sz="2400"/>
              </a:p>
            </p:txBody>
          </p:sp>
          <p:sp>
            <p:nvSpPr>
              <p:cNvPr id="2767" name="Freeform 2766">
                <a:extLst>
                  <a:ext uri="{FF2B5EF4-FFF2-40B4-BE49-F238E27FC236}">
                    <a16:creationId xmlns:a16="http://schemas.microsoft.com/office/drawing/2014/main" id="{A15984C3-C3D6-DE2D-AE97-14EAD9F95032}"/>
                  </a:ext>
                </a:extLst>
              </p:cNvPr>
              <p:cNvSpPr/>
              <p:nvPr/>
            </p:nvSpPr>
            <p:spPr>
              <a:xfrm>
                <a:off x="31017475"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501D4C"/>
              </a:solidFill>
              <a:ln w="9324" cap="flat">
                <a:noFill/>
                <a:prstDash val="solid"/>
                <a:round/>
              </a:ln>
            </p:spPr>
            <p:txBody>
              <a:bodyPr rtlCol="0" anchor="ctr"/>
              <a:lstStyle/>
              <a:p>
                <a:endParaRPr lang="en-US" sz="2400"/>
              </a:p>
            </p:txBody>
          </p:sp>
          <p:sp>
            <p:nvSpPr>
              <p:cNvPr id="2768" name="Freeform 2767">
                <a:extLst>
                  <a:ext uri="{FF2B5EF4-FFF2-40B4-BE49-F238E27FC236}">
                    <a16:creationId xmlns:a16="http://schemas.microsoft.com/office/drawing/2014/main" id="{147A58B3-F966-25DC-8260-722C4FB3030C}"/>
                  </a:ext>
                </a:extLst>
              </p:cNvPr>
              <p:cNvSpPr/>
              <p:nvPr/>
            </p:nvSpPr>
            <p:spPr>
              <a:xfrm>
                <a:off x="3104993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591E50"/>
              </a:solidFill>
              <a:ln w="9324" cap="flat">
                <a:noFill/>
                <a:prstDash val="solid"/>
                <a:round/>
              </a:ln>
            </p:spPr>
            <p:txBody>
              <a:bodyPr rtlCol="0" anchor="ctr"/>
              <a:lstStyle/>
              <a:p>
                <a:endParaRPr lang="en-US" sz="2400"/>
              </a:p>
            </p:txBody>
          </p:sp>
          <p:sp>
            <p:nvSpPr>
              <p:cNvPr id="2769" name="Freeform 2768">
                <a:extLst>
                  <a:ext uri="{FF2B5EF4-FFF2-40B4-BE49-F238E27FC236}">
                    <a16:creationId xmlns:a16="http://schemas.microsoft.com/office/drawing/2014/main" id="{9B62C0C9-DDFA-DA0F-D148-43A8528D60F8}"/>
                  </a:ext>
                </a:extLst>
              </p:cNvPr>
              <p:cNvSpPr/>
              <p:nvPr/>
            </p:nvSpPr>
            <p:spPr>
              <a:xfrm>
                <a:off x="31082400"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641F54"/>
              </a:solidFill>
              <a:ln w="9324" cap="flat">
                <a:noFill/>
                <a:prstDash val="solid"/>
                <a:round/>
              </a:ln>
            </p:spPr>
            <p:txBody>
              <a:bodyPr rtlCol="0" anchor="ctr"/>
              <a:lstStyle/>
              <a:p>
                <a:endParaRPr lang="en-US" sz="2400"/>
              </a:p>
            </p:txBody>
          </p:sp>
          <p:sp>
            <p:nvSpPr>
              <p:cNvPr id="2770" name="Freeform 2769">
                <a:extLst>
                  <a:ext uri="{FF2B5EF4-FFF2-40B4-BE49-F238E27FC236}">
                    <a16:creationId xmlns:a16="http://schemas.microsoft.com/office/drawing/2014/main" id="{123C9AF7-37C7-F1F3-7C2F-558408064397}"/>
                  </a:ext>
                </a:extLst>
              </p:cNvPr>
              <p:cNvSpPr/>
              <p:nvPr/>
            </p:nvSpPr>
            <p:spPr>
              <a:xfrm>
                <a:off x="3111486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701F57"/>
              </a:solidFill>
              <a:ln w="9324" cap="flat">
                <a:noFill/>
                <a:prstDash val="solid"/>
                <a:round/>
              </a:ln>
            </p:spPr>
            <p:txBody>
              <a:bodyPr rtlCol="0" anchor="ctr"/>
              <a:lstStyle/>
              <a:p>
                <a:endParaRPr lang="en-US" sz="2400"/>
              </a:p>
            </p:txBody>
          </p:sp>
          <p:sp>
            <p:nvSpPr>
              <p:cNvPr id="2771" name="Freeform 2770">
                <a:extLst>
                  <a:ext uri="{FF2B5EF4-FFF2-40B4-BE49-F238E27FC236}">
                    <a16:creationId xmlns:a16="http://schemas.microsoft.com/office/drawing/2014/main" id="{DEEEC108-E135-ED3A-1DFE-A1A9D5C85DA3}"/>
                  </a:ext>
                </a:extLst>
              </p:cNvPr>
              <p:cNvSpPr/>
              <p:nvPr/>
            </p:nvSpPr>
            <p:spPr>
              <a:xfrm>
                <a:off x="31147325"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7D1F5A"/>
              </a:solidFill>
              <a:ln w="9324" cap="flat">
                <a:noFill/>
                <a:prstDash val="solid"/>
                <a:round/>
              </a:ln>
            </p:spPr>
            <p:txBody>
              <a:bodyPr rtlCol="0" anchor="ctr"/>
              <a:lstStyle/>
              <a:p>
                <a:endParaRPr lang="en-US" sz="2400"/>
              </a:p>
            </p:txBody>
          </p:sp>
          <p:sp>
            <p:nvSpPr>
              <p:cNvPr id="2772" name="Freeform 2771">
                <a:extLst>
                  <a:ext uri="{FF2B5EF4-FFF2-40B4-BE49-F238E27FC236}">
                    <a16:creationId xmlns:a16="http://schemas.microsoft.com/office/drawing/2014/main" id="{3565CBEA-D636-5067-359D-66006EEC4461}"/>
                  </a:ext>
                </a:extLst>
              </p:cNvPr>
              <p:cNvSpPr/>
              <p:nvPr/>
            </p:nvSpPr>
            <p:spPr>
              <a:xfrm>
                <a:off x="31179788"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8B1D5B"/>
              </a:solidFill>
              <a:ln w="9324" cap="flat">
                <a:noFill/>
                <a:prstDash val="solid"/>
                <a:round/>
              </a:ln>
            </p:spPr>
            <p:txBody>
              <a:bodyPr rtlCol="0" anchor="ctr"/>
              <a:lstStyle/>
              <a:p>
                <a:endParaRPr lang="en-US" sz="2400"/>
              </a:p>
            </p:txBody>
          </p:sp>
          <p:sp>
            <p:nvSpPr>
              <p:cNvPr id="2773" name="Freeform 2772">
                <a:extLst>
                  <a:ext uri="{FF2B5EF4-FFF2-40B4-BE49-F238E27FC236}">
                    <a16:creationId xmlns:a16="http://schemas.microsoft.com/office/drawing/2014/main" id="{A4FB11D6-B02D-1E4A-1E37-1662ACAE682B}"/>
                  </a:ext>
                </a:extLst>
              </p:cNvPr>
              <p:cNvSpPr/>
              <p:nvPr/>
            </p:nvSpPr>
            <p:spPr>
              <a:xfrm>
                <a:off x="31212250"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981B5B"/>
              </a:solidFill>
              <a:ln w="9324" cap="flat">
                <a:noFill/>
                <a:prstDash val="solid"/>
                <a:round/>
              </a:ln>
            </p:spPr>
            <p:txBody>
              <a:bodyPr rtlCol="0" anchor="ctr"/>
              <a:lstStyle/>
              <a:p>
                <a:endParaRPr lang="en-US" sz="2400"/>
              </a:p>
            </p:txBody>
          </p:sp>
          <p:sp>
            <p:nvSpPr>
              <p:cNvPr id="2774" name="Freeform 2773">
                <a:extLst>
                  <a:ext uri="{FF2B5EF4-FFF2-40B4-BE49-F238E27FC236}">
                    <a16:creationId xmlns:a16="http://schemas.microsoft.com/office/drawing/2014/main" id="{F37968FA-F15F-EA0B-9B26-8B472A89E57B}"/>
                  </a:ext>
                </a:extLst>
              </p:cNvPr>
              <p:cNvSpPr/>
              <p:nvPr/>
            </p:nvSpPr>
            <p:spPr>
              <a:xfrm>
                <a:off x="31244713"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A6195A"/>
              </a:solidFill>
              <a:ln w="9324" cap="flat">
                <a:noFill/>
                <a:prstDash val="solid"/>
                <a:round/>
              </a:ln>
            </p:spPr>
            <p:txBody>
              <a:bodyPr rtlCol="0" anchor="ctr"/>
              <a:lstStyle/>
              <a:p>
                <a:endParaRPr lang="en-US" sz="2400"/>
              </a:p>
            </p:txBody>
          </p:sp>
          <p:sp>
            <p:nvSpPr>
              <p:cNvPr id="2775" name="Freeform 2774">
                <a:extLst>
                  <a:ext uri="{FF2B5EF4-FFF2-40B4-BE49-F238E27FC236}">
                    <a16:creationId xmlns:a16="http://schemas.microsoft.com/office/drawing/2014/main" id="{DEB82718-A50F-FF18-352F-CDD8DD366A82}"/>
                  </a:ext>
                </a:extLst>
              </p:cNvPr>
              <p:cNvSpPr/>
              <p:nvPr/>
            </p:nvSpPr>
            <p:spPr>
              <a:xfrm>
                <a:off x="31277175"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B51657"/>
              </a:solidFill>
              <a:ln w="9324" cap="flat">
                <a:noFill/>
                <a:prstDash val="solid"/>
                <a:round/>
              </a:ln>
            </p:spPr>
            <p:txBody>
              <a:bodyPr rtlCol="0" anchor="ctr"/>
              <a:lstStyle/>
              <a:p>
                <a:endParaRPr lang="en-US" sz="2400"/>
              </a:p>
            </p:txBody>
          </p:sp>
          <p:sp>
            <p:nvSpPr>
              <p:cNvPr id="2776" name="Freeform 2775">
                <a:extLst>
                  <a:ext uri="{FF2B5EF4-FFF2-40B4-BE49-F238E27FC236}">
                    <a16:creationId xmlns:a16="http://schemas.microsoft.com/office/drawing/2014/main" id="{55856591-46F5-6DF8-C7E1-11E1F8699780}"/>
                  </a:ext>
                </a:extLst>
              </p:cNvPr>
              <p:cNvSpPr/>
              <p:nvPr/>
            </p:nvSpPr>
            <p:spPr>
              <a:xfrm>
                <a:off x="31309638"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C41753"/>
              </a:solidFill>
              <a:ln w="9324" cap="flat">
                <a:noFill/>
                <a:prstDash val="solid"/>
                <a:round/>
              </a:ln>
            </p:spPr>
            <p:txBody>
              <a:bodyPr rtlCol="0" anchor="ctr"/>
              <a:lstStyle/>
              <a:p>
                <a:endParaRPr lang="en-US" sz="2400"/>
              </a:p>
            </p:txBody>
          </p:sp>
          <p:sp>
            <p:nvSpPr>
              <p:cNvPr id="2777" name="Freeform 2776">
                <a:extLst>
                  <a:ext uri="{FF2B5EF4-FFF2-40B4-BE49-F238E27FC236}">
                    <a16:creationId xmlns:a16="http://schemas.microsoft.com/office/drawing/2014/main" id="{586129AE-18CE-1977-359F-4F56CB17A644}"/>
                  </a:ext>
                </a:extLst>
              </p:cNvPr>
              <p:cNvSpPr/>
              <p:nvPr/>
            </p:nvSpPr>
            <p:spPr>
              <a:xfrm>
                <a:off x="31342101"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CD1C4E"/>
              </a:solidFill>
              <a:ln w="9324" cap="flat">
                <a:noFill/>
                <a:prstDash val="solid"/>
                <a:round/>
              </a:ln>
            </p:spPr>
            <p:txBody>
              <a:bodyPr rtlCol="0" anchor="ctr"/>
              <a:lstStyle/>
              <a:p>
                <a:endParaRPr lang="en-US" sz="2400"/>
              </a:p>
            </p:txBody>
          </p:sp>
          <p:sp>
            <p:nvSpPr>
              <p:cNvPr id="2778" name="Freeform 2777">
                <a:extLst>
                  <a:ext uri="{FF2B5EF4-FFF2-40B4-BE49-F238E27FC236}">
                    <a16:creationId xmlns:a16="http://schemas.microsoft.com/office/drawing/2014/main" id="{5DAECF81-0638-691D-A9D4-1007B5686204}"/>
                  </a:ext>
                </a:extLst>
              </p:cNvPr>
              <p:cNvSpPr/>
              <p:nvPr/>
            </p:nvSpPr>
            <p:spPr>
              <a:xfrm>
                <a:off x="31374563"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D2C45"/>
              </a:solidFill>
              <a:ln w="9324" cap="flat">
                <a:noFill/>
                <a:prstDash val="solid"/>
                <a:round/>
              </a:ln>
            </p:spPr>
            <p:txBody>
              <a:bodyPr rtlCol="0" anchor="ctr"/>
              <a:lstStyle/>
              <a:p>
                <a:endParaRPr lang="en-US" sz="2400"/>
              </a:p>
            </p:txBody>
          </p:sp>
          <p:sp>
            <p:nvSpPr>
              <p:cNvPr id="2779" name="Freeform 2778">
                <a:extLst>
                  <a:ext uri="{FF2B5EF4-FFF2-40B4-BE49-F238E27FC236}">
                    <a16:creationId xmlns:a16="http://schemas.microsoft.com/office/drawing/2014/main" id="{53F87936-018C-6640-7FBA-11AF5580DE46}"/>
                  </a:ext>
                </a:extLst>
              </p:cNvPr>
              <p:cNvSpPr/>
              <p:nvPr/>
            </p:nvSpPr>
            <p:spPr>
              <a:xfrm>
                <a:off x="31407026"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E03143"/>
              </a:solidFill>
              <a:ln w="9324" cap="flat">
                <a:noFill/>
                <a:prstDash val="solid"/>
                <a:round/>
              </a:ln>
            </p:spPr>
            <p:txBody>
              <a:bodyPr rtlCol="0" anchor="ctr"/>
              <a:lstStyle/>
              <a:p>
                <a:endParaRPr lang="en-US" sz="2400"/>
              </a:p>
            </p:txBody>
          </p:sp>
          <p:sp>
            <p:nvSpPr>
              <p:cNvPr id="2780" name="Freeform 2779">
                <a:extLst>
                  <a:ext uri="{FF2B5EF4-FFF2-40B4-BE49-F238E27FC236}">
                    <a16:creationId xmlns:a16="http://schemas.microsoft.com/office/drawing/2014/main" id="{497934DB-7534-E983-B07B-5EC4A8F8A8B5}"/>
                  </a:ext>
                </a:extLst>
              </p:cNvPr>
              <p:cNvSpPr/>
              <p:nvPr/>
            </p:nvSpPr>
            <p:spPr>
              <a:xfrm>
                <a:off x="31439488"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E13342"/>
              </a:solidFill>
              <a:ln w="9324" cap="flat">
                <a:noFill/>
                <a:prstDash val="solid"/>
                <a:round/>
              </a:ln>
            </p:spPr>
            <p:txBody>
              <a:bodyPr rtlCol="0" anchor="ctr"/>
              <a:lstStyle/>
              <a:p>
                <a:endParaRPr lang="en-US" sz="2400"/>
              </a:p>
            </p:txBody>
          </p:sp>
          <p:sp>
            <p:nvSpPr>
              <p:cNvPr id="2781" name="Freeform 2780">
                <a:extLst>
                  <a:ext uri="{FF2B5EF4-FFF2-40B4-BE49-F238E27FC236}">
                    <a16:creationId xmlns:a16="http://schemas.microsoft.com/office/drawing/2014/main" id="{13B538B7-820D-21A1-FC59-FF7959FF51BA}"/>
                  </a:ext>
                </a:extLst>
              </p:cNvPr>
              <p:cNvSpPr/>
              <p:nvPr/>
            </p:nvSpPr>
            <p:spPr>
              <a:xfrm>
                <a:off x="31471951"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E13342"/>
              </a:solidFill>
              <a:ln w="9324" cap="flat">
                <a:noFill/>
                <a:prstDash val="solid"/>
                <a:round/>
              </a:ln>
            </p:spPr>
            <p:txBody>
              <a:bodyPr rtlCol="0" anchor="ctr"/>
              <a:lstStyle/>
              <a:p>
                <a:endParaRPr lang="en-US" sz="2400"/>
              </a:p>
            </p:txBody>
          </p:sp>
          <p:sp>
            <p:nvSpPr>
              <p:cNvPr id="2782" name="Freeform 2781">
                <a:extLst>
                  <a:ext uri="{FF2B5EF4-FFF2-40B4-BE49-F238E27FC236}">
                    <a16:creationId xmlns:a16="http://schemas.microsoft.com/office/drawing/2014/main" id="{B5D29C3F-EE10-5D4E-D7D4-DC99E4967420}"/>
                  </a:ext>
                </a:extLst>
              </p:cNvPr>
              <p:cNvSpPr/>
              <p:nvPr/>
            </p:nvSpPr>
            <p:spPr>
              <a:xfrm>
                <a:off x="3150441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F2F44"/>
              </a:solidFill>
              <a:ln w="9324" cap="flat">
                <a:noFill/>
                <a:prstDash val="solid"/>
                <a:round/>
              </a:ln>
            </p:spPr>
            <p:txBody>
              <a:bodyPr rtlCol="0" anchor="ctr"/>
              <a:lstStyle/>
              <a:p>
                <a:endParaRPr lang="en-US" sz="2400"/>
              </a:p>
            </p:txBody>
          </p:sp>
          <p:sp>
            <p:nvSpPr>
              <p:cNvPr id="2783" name="Freeform 2782">
                <a:extLst>
                  <a:ext uri="{FF2B5EF4-FFF2-40B4-BE49-F238E27FC236}">
                    <a16:creationId xmlns:a16="http://schemas.microsoft.com/office/drawing/2014/main" id="{9942A968-45E2-4CB8-4E6E-825017BD3629}"/>
                  </a:ext>
                </a:extLst>
              </p:cNvPr>
              <p:cNvSpPr/>
              <p:nvPr/>
            </p:nvSpPr>
            <p:spPr>
              <a:xfrm>
                <a:off x="31536876"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5224A"/>
              </a:solidFill>
              <a:ln w="9324" cap="flat">
                <a:noFill/>
                <a:prstDash val="solid"/>
                <a:round/>
              </a:ln>
            </p:spPr>
            <p:txBody>
              <a:bodyPr rtlCol="0" anchor="ctr"/>
              <a:lstStyle/>
              <a:p>
                <a:endParaRPr lang="en-US" sz="2400"/>
              </a:p>
            </p:txBody>
          </p:sp>
          <p:sp>
            <p:nvSpPr>
              <p:cNvPr id="2784" name="Freeform 2783">
                <a:extLst>
                  <a:ext uri="{FF2B5EF4-FFF2-40B4-BE49-F238E27FC236}">
                    <a16:creationId xmlns:a16="http://schemas.microsoft.com/office/drawing/2014/main" id="{0B00A82B-0373-532D-748B-6A655E8B9FF7}"/>
                  </a:ext>
                </a:extLst>
              </p:cNvPr>
              <p:cNvSpPr/>
              <p:nvPr/>
            </p:nvSpPr>
            <p:spPr>
              <a:xfrm>
                <a:off x="3156933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2204C"/>
              </a:solidFill>
              <a:ln w="9324" cap="flat">
                <a:noFill/>
                <a:prstDash val="solid"/>
                <a:round/>
              </a:ln>
            </p:spPr>
            <p:txBody>
              <a:bodyPr rtlCol="0" anchor="ctr"/>
              <a:lstStyle/>
              <a:p>
                <a:endParaRPr lang="en-US" sz="2400"/>
              </a:p>
            </p:txBody>
          </p:sp>
          <p:sp>
            <p:nvSpPr>
              <p:cNvPr id="2785" name="Freeform 2784">
                <a:extLst>
                  <a:ext uri="{FF2B5EF4-FFF2-40B4-BE49-F238E27FC236}">
                    <a16:creationId xmlns:a16="http://schemas.microsoft.com/office/drawing/2014/main" id="{DD152787-65F1-9BBE-2915-F111FF12B979}"/>
                  </a:ext>
                </a:extLst>
              </p:cNvPr>
              <p:cNvSpPr/>
              <p:nvPr/>
            </p:nvSpPr>
            <p:spPr>
              <a:xfrm>
                <a:off x="31601801"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CF1E4D"/>
              </a:solidFill>
              <a:ln w="9324" cap="flat">
                <a:noFill/>
                <a:prstDash val="solid"/>
                <a:round/>
              </a:ln>
            </p:spPr>
            <p:txBody>
              <a:bodyPr rtlCol="0" anchor="ctr"/>
              <a:lstStyle/>
              <a:p>
                <a:endParaRPr lang="en-US" sz="2400"/>
              </a:p>
            </p:txBody>
          </p:sp>
          <p:sp>
            <p:nvSpPr>
              <p:cNvPr id="2786" name="Freeform 2785">
                <a:extLst>
                  <a:ext uri="{FF2B5EF4-FFF2-40B4-BE49-F238E27FC236}">
                    <a16:creationId xmlns:a16="http://schemas.microsoft.com/office/drawing/2014/main" id="{5AE2FC3A-6B2B-509B-0566-9A67637DE5E8}"/>
                  </a:ext>
                </a:extLst>
              </p:cNvPr>
              <p:cNvSpPr/>
              <p:nvPr/>
            </p:nvSpPr>
            <p:spPr>
              <a:xfrm>
                <a:off x="3163426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11F4C"/>
              </a:solidFill>
              <a:ln w="9324" cap="flat">
                <a:noFill/>
                <a:prstDash val="solid"/>
                <a:round/>
              </a:ln>
            </p:spPr>
            <p:txBody>
              <a:bodyPr rtlCol="0" anchor="ctr"/>
              <a:lstStyle/>
              <a:p>
                <a:endParaRPr lang="en-US" sz="2400"/>
              </a:p>
            </p:txBody>
          </p:sp>
          <p:sp>
            <p:nvSpPr>
              <p:cNvPr id="2787" name="Freeform 2786">
                <a:extLst>
                  <a:ext uri="{FF2B5EF4-FFF2-40B4-BE49-F238E27FC236}">
                    <a16:creationId xmlns:a16="http://schemas.microsoft.com/office/drawing/2014/main" id="{2AD735A3-91F0-D5FF-5998-B73460D99201}"/>
                  </a:ext>
                </a:extLst>
              </p:cNvPr>
              <p:cNvSpPr/>
              <p:nvPr/>
            </p:nvSpPr>
            <p:spPr>
              <a:xfrm>
                <a:off x="3166672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2204C"/>
              </a:solidFill>
              <a:ln w="9324" cap="flat">
                <a:noFill/>
                <a:prstDash val="solid"/>
                <a:round/>
              </a:ln>
            </p:spPr>
            <p:txBody>
              <a:bodyPr rtlCol="0" anchor="ctr"/>
              <a:lstStyle/>
              <a:p>
                <a:endParaRPr lang="en-US" sz="2400"/>
              </a:p>
            </p:txBody>
          </p:sp>
          <p:sp>
            <p:nvSpPr>
              <p:cNvPr id="2788" name="Freeform 2787">
                <a:extLst>
                  <a:ext uri="{FF2B5EF4-FFF2-40B4-BE49-F238E27FC236}">
                    <a16:creationId xmlns:a16="http://schemas.microsoft.com/office/drawing/2014/main" id="{D9955DD4-ECEE-C8B2-470E-DEB523973A75}"/>
                  </a:ext>
                </a:extLst>
              </p:cNvPr>
              <p:cNvSpPr/>
              <p:nvPr/>
            </p:nvSpPr>
            <p:spPr>
              <a:xfrm>
                <a:off x="3169918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3214B"/>
              </a:solidFill>
              <a:ln w="9324" cap="flat">
                <a:noFill/>
                <a:prstDash val="solid"/>
                <a:round/>
              </a:ln>
            </p:spPr>
            <p:txBody>
              <a:bodyPr rtlCol="0" anchor="ctr"/>
              <a:lstStyle/>
              <a:p>
                <a:endParaRPr lang="en-US" sz="2400"/>
              </a:p>
            </p:txBody>
          </p:sp>
          <p:sp>
            <p:nvSpPr>
              <p:cNvPr id="2789" name="Freeform 2788">
                <a:extLst>
                  <a:ext uri="{FF2B5EF4-FFF2-40B4-BE49-F238E27FC236}">
                    <a16:creationId xmlns:a16="http://schemas.microsoft.com/office/drawing/2014/main" id="{91E7CA77-9873-8861-72F3-4F3759BC6F95}"/>
                  </a:ext>
                </a:extLst>
              </p:cNvPr>
              <p:cNvSpPr/>
              <p:nvPr/>
            </p:nvSpPr>
            <p:spPr>
              <a:xfrm>
                <a:off x="3173165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D2C45"/>
              </a:solidFill>
              <a:ln w="9324" cap="flat">
                <a:noFill/>
                <a:prstDash val="solid"/>
                <a:round/>
              </a:ln>
            </p:spPr>
            <p:txBody>
              <a:bodyPr rtlCol="0" anchor="ctr"/>
              <a:lstStyle/>
              <a:p>
                <a:endParaRPr lang="en-US" sz="2400"/>
              </a:p>
            </p:txBody>
          </p:sp>
          <p:sp>
            <p:nvSpPr>
              <p:cNvPr id="2790" name="Freeform 2789">
                <a:extLst>
                  <a:ext uri="{FF2B5EF4-FFF2-40B4-BE49-F238E27FC236}">
                    <a16:creationId xmlns:a16="http://schemas.microsoft.com/office/drawing/2014/main" id="{76795B4A-856B-BA23-B90D-EE8BE0739F30}"/>
                  </a:ext>
                </a:extLst>
              </p:cNvPr>
              <p:cNvSpPr/>
              <p:nvPr/>
            </p:nvSpPr>
            <p:spPr>
              <a:xfrm>
                <a:off x="3176411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3214B"/>
              </a:solidFill>
              <a:ln w="9324" cap="flat">
                <a:noFill/>
                <a:prstDash val="solid"/>
                <a:round/>
              </a:ln>
            </p:spPr>
            <p:txBody>
              <a:bodyPr rtlCol="0" anchor="ctr"/>
              <a:lstStyle/>
              <a:p>
                <a:endParaRPr lang="en-US" sz="2400"/>
              </a:p>
            </p:txBody>
          </p:sp>
          <p:sp>
            <p:nvSpPr>
              <p:cNvPr id="2791" name="Freeform 2790">
                <a:extLst>
                  <a:ext uri="{FF2B5EF4-FFF2-40B4-BE49-F238E27FC236}">
                    <a16:creationId xmlns:a16="http://schemas.microsoft.com/office/drawing/2014/main" id="{42151953-E2FE-D01F-2E3B-E6B05D83EF6E}"/>
                  </a:ext>
                </a:extLst>
              </p:cNvPr>
              <p:cNvSpPr/>
              <p:nvPr/>
            </p:nvSpPr>
            <p:spPr>
              <a:xfrm>
                <a:off x="3179657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2204C"/>
              </a:solidFill>
              <a:ln w="9324" cap="flat">
                <a:noFill/>
                <a:prstDash val="solid"/>
                <a:round/>
              </a:ln>
            </p:spPr>
            <p:txBody>
              <a:bodyPr rtlCol="0" anchor="ctr"/>
              <a:lstStyle/>
              <a:p>
                <a:endParaRPr lang="en-US" sz="2400"/>
              </a:p>
            </p:txBody>
          </p:sp>
          <p:sp>
            <p:nvSpPr>
              <p:cNvPr id="2792" name="Freeform 2791">
                <a:extLst>
                  <a:ext uri="{FF2B5EF4-FFF2-40B4-BE49-F238E27FC236}">
                    <a16:creationId xmlns:a16="http://schemas.microsoft.com/office/drawing/2014/main" id="{D0ACCD51-2FAF-B8E6-B9C4-FF57A0CE74A1}"/>
                  </a:ext>
                </a:extLst>
              </p:cNvPr>
              <p:cNvSpPr/>
              <p:nvPr/>
            </p:nvSpPr>
            <p:spPr>
              <a:xfrm>
                <a:off x="31829040" y="20761580"/>
                <a:ext cx="32467" cy="32654"/>
              </a:xfrm>
              <a:custGeom>
                <a:avLst/>
                <a:gdLst>
                  <a:gd name="connsiteX0" fmla="*/ 0 w 32467"/>
                  <a:gd name="connsiteY0" fmla="*/ 0 h 32654"/>
                  <a:gd name="connsiteX1" fmla="*/ 32467 w 32467"/>
                  <a:gd name="connsiteY1" fmla="*/ 0 h 32654"/>
                  <a:gd name="connsiteX2" fmla="*/ 32467 w 32467"/>
                  <a:gd name="connsiteY2" fmla="*/ 32654 h 32654"/>
                  <a:gd name="connsiteX3" fmla="*/ 0 w 32467"/>
                  <a:gd name="connsiteY3" fmla="*/ 32654 h 32654"/>
                  <a:gd name="connsiteX4" fmla="*/ 0 w 32467"/>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54">
                    <a:moveTo>
                      <a:pt x="0" y="0"/>
                    </a:moveTo>
                    <a:lnTo>
                      <a:pt x="32467" y="0"/>
                    </a:lnTo>
                    <a:lnTo>
                      <a:pt x="32467" y="32654"/>
                    </a:lnTo>
                    <a:lnTo>
                      <a:pt x="0" y="32654"/>
                    </a:lnTo>
                    <a:lnTo>
                      <a:pt x="0" y="0"/>
                    </a:lnTo>
                  </a:path>
                </a:pathLst>
              </a:custGeom>
              <a:solidFill>
                <a:srgbClr val="D2204C"/>
              </a:solidFill>
              <a:ln w="9324" cap="flat">
                <a:noFill/>
                <a:prstDash val="solid"/>
                <a:round/>
              </a:ln>
            </p:spPr>
            <p:txBody>
              <a:bodyPr rtlCol="0" anchor="ctr"/>
              <a:lstStyle/>
              <a:p>
                <a:endParaRPr lang="en-US" sz="2400"/>
              </a:p>
            </p:txBody>
          </p:sp>
          <p:sp>
            <p:nvSpPr>
              <p:cNvPr id="2793" name="Freeform 2792">
                <a:extLst>
                  <a:ext uri="{FF2B5EF4-FFF2-40B4-BE49-F238E27FC236}">
                    <a16:creationId xmlns:a16="http://schemas.microsoft.com/office/drawing/2014/main" id="{AB544C6A-BFD1-3155-6CB3-9D25F099A42D}"/>
                  </a:ext>
                </a:extLst>
              </p:cNvPr>
              <p:cNvSpPr/>
              <p:nvPr/>
            </p:nvSpPr>
            <p:spPr>
              <a:xfrm>
                <a:off x="31861507" y="20761580"/>
                <a:ext cx="32458" cy="32654"/>
              </a:xfrm>
              <a:custGeom>
                <a:avLst/>
                <a:gdLst>
                  <a:gd name="connsiteX0" fmla="*/ 0 w 32458"/>
                  <a:gd name="connsiteY0" fmla="*/ 0 h 32654"/>
                  <a:gd name="connsiteX1" fmla="*/ 32458 w 32458"/>
                  <a:gd name="connsiteY1" fmla="*/ 0 h 32654"/>
                  <a:gd name="connsiteX2" fmla="*/ 32458 w 32458"/>
                  <a:gd name="connsiteY2" fmla="*/ 32654 h 32654"/>
                  <a:gd name="connsiteX3" fmla="*/ 0 w 32458"/>
                  <a:gd name="connsiteY3" fmla="*/ 32654 h 32654"/>
                  <a:gd name="connsiteX4" fmla="*/ 0 w 32458"/>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54">
                    <a:moveTo>
                      <a:pt x="0" y="0"/>
                    </a:moveTo>
                    <a:lnTo>
                      <a:pt x="32458" y="0"/>
                    </a:lnTo>
                    <a:lnTo>
                      <a:pt x="32458" y="32654"/>
                    </a:lnTo>
                    <a:lnTo>
                      <a:pt x="0" y="32654"/>
                    </a:lnTo>
                    <a:lnTo>
                      <a:pt x="0" y="0"/>
                    </a:lnTo>
                  </a:path>
                </a:pathLst>
              </a:custGeom>
              <a:solidFill>
                <a:srgbClr val="CF1E4D"/>
              </a:solidFill>
              <a:ln w="9324" cap="flat">
                <a:noFill/>
                <a:prstDash val="solid"/>
                <a:round/>
              </a:ln>
            </p:spPr>
            <p:txBody>
              <a:bodyPr rtlCol="0" anchor="ctr"/>
              <a:lstStyle/>
              <a:p>
                <a:endParaRPr lang="en-US" sz="2400"/>
              </a:p>
            </p:txBody>
          </p:sp>
          <p:sp>
            <p:nvSpPr>
              <p:cNvPr id="2794" name="Freeform 2793">
                <a:extLst>
                  <a:ext uri="{FF2B5EF4-FFF2-40B4-BE49-F238E27FC236}">
                    <a16:creationId xmlns:a16="http://schemas.microsoft.com/office/drawing/2014/main" id="{617BA999-7AD3-86D7-7761-6A1D67E089A5}"/>
                  </a:ext>
                </a:extLst>
              </p:cNvPr>
              <p:cNvSpPr/>
              <p:nvPr/>
            </p:nvSpPr>
            <p:spPr>
              <a:xfrm>
                <a:off x="3092008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421B45"/>
              </a:solidFill>
              <a:ln w="9324" cap="flat">
                <a:noFill/>
                <a:prstDash val="solid"/>
                <a:round/>
              </a:ln>
            </p:spPr>
            <p:txBody>
              <a:bodyPr rtlCol="0" anchor="ctr"/>
              <a:lstStyle/>
              <a:p>
                <a:endParaRPr lang="en-US" sz="2400"/>
              </a:p>
            </p:txBody>
          </p:sp>
          <p:sp>
            <p:nvSpPr>
              <p:cNvPr id="2795" name="Freeform 2794">
                <a:extLst>
                  <a:ext uri="{FF2B5EF4-FFF2-40B4-BE49-F238E27FC236}">
                    <a16:creationId xmlns:a16="http://schemas.microsoft.com/office/drawing/2014/main" id="{A86913D6-17D3-9D9B-1586-212F20F37425}"/>
                  </a:ext>
                </a:extLst>
              </p:cNvPr>
              <p:cNvSpPr/>
              <p:nvPr/>
            </p:nvSpPr>
            <p:spPr>
              <a:xfrm>
                <a:off x="3095254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451C47"/>
              </a:solidFill>
              <a:ln w="9324" cap="flat">
                <a:noFill/>
                <a:prstDash val="solid"/>
                <a:round/>
              </a:ln>
            </p:spPr>
            <p:txBody>
              <a:bodyPr rtlCol="0" anchor="ctr"/>
              <a:lstStyle/>
              <a:p>
                <a:endParaRPr lang="en-US" sz="2400"/>
              </a:p>
            </p:txBody>
          </p:sp>
          <p:sp>
            <p:nvSpPr>
              <p:cNvPr id="2796" name="Freeform 2795">
                <a:extLst>
                  <a:ext uri="{FF2B5EF4-FFF2-40B4-BE49-F238E27FC236}">
                    <a16:creationId xmlns:a16="http://schemas.microsoft.com/office/drawing/2014/main" id="{AB8A9647-F08B-CEBE-91E9-D530C6457BB5}"/>
                  </a:ext>
                </a:extLst>
              </p:cNvPr>
              <p:cNvSpPr/>
              <p:nvPr/>
            </p:nvSpPr>
            <p:spPr>
              <a:xfrm>
                <a:off x="3098501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491D49"/>
              </a:solidFill>
              <a:ln w="9324" cap="flat">
                <a:noFill/>
                <a:prstDash val="solid"/>
                <a:round/>
              </a:ln>
            </p:spPr>
            <p:txBody>
              <a:bodyPr rtlCol="0" anchor="ctr"/>
              <a:lstStyle/>
              <a:p>
                <a:endParaRPr lang="en-US" sz="2400"/>
              </a:p>
            </p:txBody>
          </p:sp>
          <p:sp>
            <p:nvSpPr>
              <p:cNvPr id="2797" name="Freeform 2796">
                <a:extLst>
                  <a:ext uri="{FF2B5EF4-FFF2-40B4-BE49-F238E27FC236}">
                    <a16:creationId xmlns:a16="http://schemas.microsoft.com/office/drawing/2014/main" id="{0EC2568C-FAD2-CAE6-98B4-309795864AB9}"/>
                  </a:ext>
                </a:extLst>
              </p:cNvPr>
              <p:cNvSpPr/>
              <p:nvPr/>
            </p:nvSpPr>
            <p:spPr>
              <a:xfrm>
                <a:off x="31017475"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511E4D"/>
              </a:solidFill>
              <a:ln w="9324" cap="flat">
                <a:noFill/>
                <a:prstDash val="solid"/>
                <a:round/>
              </a:ln>
            </p:spPr>
            <p:txBody>
              <a:bodyPr rtlCol="0" anchor="ctr"/>
              <a:lstStyle/>
              <a:p>
                <a:endParaRPr lang="en-US" sz="2400"/>
              </a:p>
            </p:txBody>
          </p:sp>
          <p:sp>
            <p:nvSpPr>
              <p:cNvPr id="2798" name="Freeform 2797">
                <a:extLst>
                  <a:ext uri="{FF2B5EF4-FFF2-40B4-BE49-F238E27FC236}">
                    <a16:creationId xmlns:a16="http://schemas.microsoft.com/office/drawing/2014/main" id="{A43003F6-6A42-64D0-B066-4F94CE7215FF}"/>
                  </a:ext>
                </a:extLst>
              </p:cNvPr>
              <p:cNvSpPr/>
              <p:nvPr/>
            </p:nvSpPr>
            <p:spPr>
              <a:xfrm>
                <a:off x="3104993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5B1E51"/>
              </a:solidFill>
              <a:ln w="9324" cap="flat">
                <a:noFill/>
                <a:prstDash val="solid"/>
                <a:round/>
              </a:ln>
            </p:spPr>
            <p:txBody>
              <a:bodyPr rtlCol="0" anchor="ctr"/>
              <a:lstStyle/>
              <a:p>
                <a:endParaRPr lang="en-US" sz="2400"/>
              </a:p>
            </p:txBody>
          </p:sp>
          <p:sp>
            <p:nvSpPr>
              <p:cNvPr id="2799" name="Freeform 2798">
                <a:extLst>
                  <a:ext uri="{FF2B5EF4-FFF2-40B4-BE49-F238E27FC236}">
                    <a16:creationId xmlns:a16="http://schemas.microsoft.com/office/drawing/2014/main" id="{954D1A9E-3F9A-2DC1-35B2-BCC93EE6A413}"/>
                  </a:ext>
                </a:extLst>
              </p:cNvPr>
              <p:cNvSpPr/>
              <p:nvPr/>
            </p:nvSpPr>
            <p:spPr>
              <a:xfrm>
                <a:off x="31082400"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661F54"/>
              </a:solidFill>
              <a:ln w="9324" cap="flat">
                <a:noFill/>
                <a:prstDash val="solid"/>
                <a:round/>
              </a:ln>
            </p:spPr>
            <p:txBody>
              <a:bodyPr rtlCol="0" anchor="ctr"/>
              <a:lstStyle/>
              <a:p>
                <a:endParaRPr lang="en-US" sz="2400"/>
              </a:p>
            </p:txBody>
          </p:sp>
          <p:sp>
            <p:nvSpPr>
              <p:cNvPr id="2800" name="Freeform 2799">
                <a:extLst>
                  <a:ext uri="{FF2B5EF4-FFF2-40B4-BE49-F238E27FC236}">
                    <a16:creationId xmlns:a16="http://schemas.microsoft.com/office/drawing/2014/main" id="{FDA26B7E-08BB-E1D8-3CF8-C6BEDAF5643C}"/>
                  </a:ext>
                </a:extLst>
              </p:cNvPr>
              <p:cNvSpPr/>
              <p:nvPr/>
            </p:nvSpPr>
            <p:spPr>
              <a:xfrm>
                <a:off x="3111486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11F57"/>
              </a:solidFill>
              <a:ln w="9324" cap="flat">
                <a:noFill/>
                <a:prstDash val="solid"/>
                <a:round/>
              </a:ln>
            </p:spPr>
            <p:txBody>
              <a:bodyPr rtlCol="0" anchor="ctr"/>
              <a:lstStyle/>
              <a:p>
                <a:endParaRPr lang="en-US" sz="2400"/>
              </a:p>
            </p:txBody>
          </p:sp>
          <p:sp>
            <p:nvSpPr>
              <p:cNvPr id="2801" name="Freeform 2800">
                <a:extLst>
                  <a:ext uri="{FF2B5EF4-FFF2-40B4-BE49-F238E27FC236}">
                    <a16:creationId xmlns:a16="http://schemas.microsoft.com/office/drawing/2014/main" id="{1E8D1964-12B7-B8ED-31BE-D120F642461D}"/>
                  </a:ext>
                </a:extLst>
              </p:cNvPr>
              <p:cNvSpPr/>
              <p:nvPr/>
            </p:nvSpPr>
            <p:spPr>
              <a:xfrm>
                <a:off x="31147325"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F1E5A"/>
              </a:solidFill>
              <a:ln w="9324" cap="flat">
                <a:noFill/>
                <a:prstDash val="solid"/>
                <a:round/>
              </a:ln>
            </p:spPr>
            <p:txBody>
              <a:bodyPr rtlCol="0" anchor="ctr"/>
              <a:lstStyle/>
              <a:p>
                <a:endParaRPr lang="en-US" sz="2400"/>
              </a:p>
            </p:txBody>
          </p:sp>
          <p:sp>
            <p:nvSpPr>
              <p:cNvPr id="2802" name="Freeform 2801">
                <a:extLst>
                  <a:ext uri="{FF2B5EF4-FFF2-40B4-BE49-F238E27FC236}">
                    <a16:creationId xmlns:a16="http://schemas.microsoft.com/office/drawing/2014/main" id="{CA49ED72-5954-C345-7922-B593208C2A68}"/>
                  </a:ext>
                </a:extLst>
              </p:cNvPr>
              <p:cNvSpPr/>
              <p:nvPr/>
            </p:nvSpPr>
            <p:spPr>
              <a:xfrm>
                <a:off x="31179788"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8C1D5B"/>
              </a:solidFill>
              <a:ln w="9324" cap="flat">
                <a:noFill/>
                <a:prstDash val="solid"/>
                <a:round/>
              </a:ln>
            </p:spPr>
            <p:txBody>
              <a:bodyPr rtlCol="0" anchor="ctr"/>
              <a:lstStyle/>
              <a:p>
                <a:endParaRPr lang="en-US" sz="2400"/>
              </a:p>
            </p:txBody>
          </p:sp>
          <p:sp>
            <p:nvSpPr>
              <p:cNvPr id="2803" name="Freeform 2802">
                <a:extLst>
                  <a:ext uri="{FF2B5EF4-FFF2-40B4-BE49-F238E27FC236}">
                    <a16:creationId xmlns:a16="http://schemas.microsoft.com/office/drawing/2014/main" id="{0AC5373F-75BA-5216-25B4-30891E57D503}"/>
                  </a:ext>
                </a:extLst>
              </p:cNvPr>
              <p:cNvSpPr/>
              <p:nvPr/>
            </p:nvSpPr>
            <p:spPr>
              <a:xfrm>
                <a:off x="31212250"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9A1B5B"/>
              </a:solidFill>
              <a:ln w="9324" cap="flat">
                <a:noFill/>
                <a:prstDash val="solid"/>
                <a:round/>
              </a:ln>
            </p:spPr>
            <p:txBody>
              <a:bodyPr rtlCol="0" anchor="ctr"/>
              <a:lstStyle/>
              <a:p>
                <a:endParaRPr lang="en-US" sz="2400"/>
              </a:p>
            </p:txBody>
          </p:sp>
          <p:sp>
            <p:nvSpPr>
              <p:cNvPr id="2804" name="Freeform 2803">
                <a:extLst>
                  <a:ext uri="{FF2B5EF4-FFF2-40B4-BE49-F238E27FC236}">
                    <a16:creationId xmlns:a16="http://schemas.microsoft.com/office/drawing/2014/main" id="{A6C173A2-7783-8085-D43F-3524136362BD}"/>
                  </a:ext>
                </a:extLst>
              </p:cNvPr>
              <p:cNvSpPr/>
              <p:nvPr/>
            </p:nvSpPr>
            <p:spPr>
              <a:xfrm>
                <a:off x="31244713"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A8185A"/>
              </a:solidFill>
              <a:ln w="9324" cap="flat">
                <a:noFill/>
                <a:prstDash val="solid"/>
                <a:round/>
              </a:ln>
            </p:spPr>
            <p:txBody>
              <a:bodyPr rtlCol="0" anchor="ctr"/>
              <a:lstStyle/>
              <a:p>
                <a:endParaRPr lang="en-US" sz="2400"/>
              </a:p>
            </p:txBody>
          </p:sp>
          <p:sp>
            <p:nvSpPr>
              <p:cNvPr id="2805" name="Freeform 2804">
                <a:extLst>
                  <a:ext uri="{FF2B5EF4-FFF2-40B4-BE49-F238E27FC236}">
                    <a16:creationId xmlns:a16="http://schemas.microsoft.com/office/drawing/2014/main" id="{29CA5D62-B122-D1C7-B3CB-FB33A70E6B6C}"/>
                  </a:ext>
                </a:extLst>
              </p:cNvPr>
              <p:cNvSpPr/>
              <p:nvPr/>
            </p:nvSpPr>
            <p:spPr>
              <a:xfrm>
                <a:off x="31277175"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B91657"/>
              </a:solidFill>
              <a:ln w="9324" cap="flat">
                <a:noFill/>
                <a:prstDash val="solid"/>
                <a:round/>
              </a:ln>
            </p:spPr>
            <p:txBody>
              <a:bodyPr rtlCol="0" anchor="ctr"/>
              <a:lstStyle/>
              <a:p>
                <a:endParaRPr lang="en-US" sz="2400"/>
              </a:p>
            </p:txBody>
          </p:sp>
          <p:sp>
            <p:nvSpPr>
              <p:cNvPr id="2806" name="Freeform 2805">
                <a:extLst>
                  <a:ext uri="{FF2B5EF4-FFF2-40B4-BE49-F238E27FC236}">
                    <a16:creationId xmlns:a16="http://schemas.microsoft.com/office/drawing/2014/main" id="{82923B25-BF86-7873-239B-F03CDB65E13D}"/>
                  </a:ext>
                </a:extLst>
              </p:cNvPr>
              <p:cNvSpPr/>
              <p:nvPr/>
            </p:nvSpPr>
            <p:spPr>
              <a:xfrm>
                <a:off x="31309638"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51852"/>
              </a:solidFill>
              <a:ln w="9324" cap="flat">
                <a:noFill/>
                <a:prstDash val="solid"/>
                <a:round/>
              </a:ln>
            </p:spPr>
            <p:txBody>
              <a:bodyPr rtlCol="0" anchor="ctr"/>
              <a:lstStyle/>
              <a:p>
                <a:endParaRPr lang="en-US" sz="2400"/>
              </a:p>
            </p:txBody>
          </p:sp>
          <p:sp>
            <p:nvSpPr>
              <p:cNvPr id="2807" name="Freeform 2806">
                <a:extLst>
                  <a:ext uri="{FF2B5EF4-FFF2-40B4-BE49-F238E27FC236}">
                    <a16:creationId xmlns:a16="http://schemas.microsoft.com/office/drawing/2014/main" id="{931BB1BD-90AF-777E-C6B3-4DD719178DAF}"/>
                  </a:ext>
                </a:extLst>
              </p:cNvPr>
              <p:cNvSpPr/>
              <p:nvPr/>
            </p:nvSpPr>
            <p:spPr>
              <a:xfrm>
                <a:off x="31342101"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F1E4D"/>
              </a:solidFill>
              <a:ln w="9324" cap="flat">
                <a:noFill/>
                <a:prstDash val="solid"/>
                <a:round/>
              </a:ln>
            </p:spPr>
            <p:txBody>
              <a:bodyPr rtlCol="0" anchor="ctr"/>
              <a:lstStyle/>
              <a:p>
                <a:endParaRPr lang="en-US" sz="2400"/>
              </a:p>
            </p:txBody>
          </p:sp>
          <p:sp>
            <p:nvSpPr>
              <p:cNvPr id="2808" name="Freeform 2807">
                <a:extLst>
                  <a:ext uri="{FF2B5EF4-FFF2-40B4-BE49-F238E27FC236}">
                    <a16:creationId xmlns:a16="http://schemas.microsoft.com/office/drawing/2014/main" id="{23549E9F-97A9-64B1-332D-54ABFB5CDCF3}"/>
                  </a:ext>
                </a:extLst>
              </p:cNvPr>
              <p:cNvSpPr/>
              <p:nvPr/>
            </p:nvSpPr>
            <p:spPr>
              <a:xfrm>
                <a:off x="31374563"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03143"/>
              </a:solidFill>
              <a:ln w="9324" cap="flat">
                <a:noFill/>
                <a:prstDash val="solid"/>
                <a:round/>
              </a:ln>
            </p:spPr>
            <p:txBody>
              <a:bodyPr rtlCol="0" anchor="ctr"/>
              <a:lstStyle/>
              <a:p>
                <a:endParaRPr lang="en-US" sz="2400"/>
              </a:p>
            </p:txBody>
          </p:sp>
          <p:sp>
            <p:nvSpPr>
              <p:cNvPr id="2809" name="Freeform 2808">
                <a:extLst>
                  <a:ext uri="{FF2B5EF4-FFF2-40B4-BE49-F238E27FC236}">
                    <a16:creationId xmlns:a16="http://schemas.microsoft.com/office/drawing/2014/main" id="{2B20FFB5-BDE7-9E86-F0B1-5D0E74FB8751}"/>
                  </a:ext>
                </a:extLst>
              </p:cNvPr>
              <p:cNvSpPr/>
              <p:nvPr/>
            </p:nvSpPr>
            <p:spPr>
              <a:xfrm>
                <a:off x="31407026"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23442"/>
              </a:solidFill>
              <a:ln w="9324" cap="flat">
                <a:noFill/>
                <a:prstDash val="solid"/>
                <a:round/>
              </a:ln>
            </p:spPr>
            <p:txBody>
              <a:bodyPr rtlCol="0" anchor="ctr"/>
              <a:lstStyle/>
              <a:p>
                <a:endParaRPr lang="en-US" sz="2400"/>
              </a:p>
            </p:txBody>
          </p:sp>
          <p:sp>
            <p:nvSpPr>
              <p:cNvPr id="2810" name="Freeform 2809">
                <a:extLst>
                  <a:ext uri="{FF2B5EF4-FFF2-40B4-BE49-F238E27FC236}">
                    <a16:creationId xmlns:a16="http://schemas.microsoft.com/office/drawing/2014/main" id="{5A828C4A-5590-5EA5-7B94-D4E3F45198C0}"/>
                  </a:ext>
                </a:extLst>
              </p:cNvPr>
              <p:cNvSpPr/>
              <p:nvPr/>
            </p:nvSpPr>
            <p:spPr>
              <a:xfrm>
                <a:off x="31439488"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33641"/>
              </a:solidFill>
              <a:ln w="9324" cap="flat">
                <a:noFill/>
                <a:prstDash val="solid"/>
                <a:round/>
              </a:ln>
            </p:spPr>
            <p:txBody>
              <a:bodyPr rtlCol="0" anchor="ctr"/>
              <a:lstStyle/>
              <a:p>
                <a:endParaRPr lang="en-US" sz="2400"/>
              </a:p>
            </p:txBody>
          </p:sp>
          <p:sp>
            <p:nvSpPr>
              <p:cNvPr id="2811" name="Freeform 2810">
                <a:extLst>
                  <a:ext uri="{FF2B5EF4-FFF2-40B4-BE49-F238E27FC236}">
                    <a16:creationId xmlns:a16="http://schemas.microsoft.com/office/drawing/2014/main" id="{52846BD7-A0EB-1828-F723-F1A53EB081F8}"/>
                  </a:ext>
                </a:extLst>
              </p:cNvPr>
              <p:cNvSpPr/>
              <p:nvPr/>
            </p:nvSpPr>
            <p:spPr>
              <a:xfrm>
                <a:off x="31471951"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33641"/>
              </a:solidFill>
              <a:ln w="9324" cap="flat">
                <a:noFill/>
                <a:prstDash val="solid"/>
                <a:round/>
              </a:ln>
            </p:spPr>
            <p:txBody>
              <a:bodyPr rtlCol="0" anchor="ctr"/>
              <a:lstStyle/>
              <a:p>
                <a:endParaRPr lang="en-US" sz="2400"/>
              </a:p>
            </p:txBody>
          </p:sp>
          <p:sp>
            <p:nvSpPr>
              <p:cNvPr id="2812" name="Freeform 2811">
                <a:extLst>
                  <a:ext uri="{FF2B5EF4-FFF2-40B4-BE49-F238E27FC236}">
                    <a16:creationId xmlns:a16="http://schemas.microsoft.com/office/drawing/2014/main" id="{3E8BAC1F-4535-B29C-F8A8-C724FCE27252}"/>
                  </a:ext>
                </a:extLst>
              </p:cNvPr>
              <p:cNvSpPr/>
              <p:nvPr/>
            </p:nvSpPr>
            <p:spPr>
              <a:xfrm>
                <a:off x="3150441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23442"/>
              </a:solidFill>
              <a:ln w="9324" cap="flat">
                <a:noFill/>
                <a:prstDash val="solid"/>
                <a:round/>
              </a:ln>
            </p:spPr>
            <p:txBody>
              <a:bodyPr rtlCol="0" anchor="ctr"/>
              <a:lstStyle/>
              <a:p>
                <a:endParaRPr lang="en-US" sz="2400"/>
              </a:p>
            </p:txBody>
          </p:sp>
          <p:sp>
            <p:nvSpPr>
              <p:cNvPr id="2813" name="Freeform 2812">
                <a:extLst>
                  <a:ext uri="{FF2B5EF4-FFF2-40B4-BE49-F238E27FC236}">
                    <a16:creationId xmlns:a16="http://schemas.microsoft.com/office/drawing/2014/main" id="{1230B293-8E99-A2F3-0917-1D19882C3953}"/>
                  </a:ext>
                </a:extLst>
              </p:cNvPr>
              <p:cNvSpPr/>
              <p:nvPr/>
            </p:nvSpPr>
            <p:spPr>
              <a:xfrm>
                <a:off x="31536876"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62449"/>
              </a:solidFill>
              <a:ln w="9324" cap="flat">
                <a:noFill/>
                <a:prstDash val="solid"/>
                <a:round/>
              </a:ln>
            </p:spPr>
            <p:txBody>
              <a:bodyPr rtlCol="0" anchor="ctr"/>
              <a:lstStyle/>
              <a:p>
                <a:endParaRPr lang="en-US" sz="2400"/>
              </a:p>
            </p:txBody>
          </p:sp>
          <p:sp>
            <p:nvSpPr>
              <p:cNvPr id="2814" name="Freeform 2813">
                <a:extLst>
                  <a:ext uri="{FF2B5EF4-FFF2-40B4-BE49-F238E27FC236}">
                    <a16:creationId xmlns:a16="http://schemas.microsoft.com/office/drawing/2014/main" id="{ED572018-1EC6-9CB8-454C-5DFED8D19380}"/>
                  </a:ext>
                </a:extLst>
              </p:cNvPr>
              <p:cNvSpPr/>
              <p:nvPr/>
            </p:nvSpPr>
            <p:spPr>
              <a:xfrm>
                <a:off x="3156933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3214B"/>
              </a:solidFill>
              <a:ln w="9324" cap="flat">
                <a:noFill/>
                <a:prstDash val="solid"/>
                <a:round/>
              </a:ln>
            </p:spPr>
            <p:txBody>
              <a:bodyPr rtlCol="0" anchor="ctr"/>
              <a:lstStyle/>
              <a:p>
                <a:endParaRPr lang="en-US" sz="2400"/>
              </a:p>
            </p:txBody>
          </p:sp>
          <p:sp>
            <p:nvSpPr>
              <p:cNvPr id="2815" name="Freeform 2814">
                <a:extLst>
                  <a:ext uri="{FF2B5EF4-FFF2-40B4-BE49-F238E27FC236}">
                    <a16:creationId xmlns:a16="http://schemas.microsoft.com/office/drawing/2014/main" id="{2F453018-9131-4742-6715-8268DE7B1F45}"/>
                  </a:ext>
                </a:extLst>
              </p:cNvPr>
              <p:cNvSpPr/>
              <p:nvPr/>
            </p:nvSpPr>
            <p:spPr>
              <a:xfrm>
                <a:off x="31601801"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11F4C"/>
              </a:solidFill>
              <a:ln w="9324" cap="flat">
                <a:noFill/>
                <a:prstDash val="solid"/>
                <a:round/>
              </a:ln>
            </p:spPr>
            <p:txBody>
              <a:bodyPr rtlCol="0" anchor="ctr"/>
              <a:lstStyle/>
              <a:p>
                <a:endParaRPr lang="en-US" sz="2400"/>
              </a:p>
            </p:txBody>
          </p:sp>
          <p:sp>
            <p:nvSpPr>
              <p:cNvPr id="2816" name="Freeform 2815">
                <a:extLst>
                  <a:ext uri="{FF2B5EF4-FFF2-40B4-BE49-F238E27FC236}">
                    <a16:creationId xmlns:a16="http://schemas.microsoft.com/office/drawing/2014/main" id="{0901CF95-9E8A-C757-5300-57D1BE4DE1E0}"/>
                  </a:ext>
                </a:extLst>
              </p:cNvPr>
              <p:cNvSpPr/>
              <p:nvPr/>
            </p:nvSpPr>
            <p:spPr>
              <a:xfrm>
                <a:off x="3163426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F1E4D"/>
              </a:solidFill>
              <a:ln w="9324" cap="flat">
                <a:noFill/>
                <a:prstDash val="solid"/>
                <a:round/>
              </a:ln>
            </p:spPr>
            <p:txBody>
              <a:bodyPr rtlCol="0" anchor="ctr"/>
              <a:lstStyle/>
              <a:p>
                <a:endParaRPr lang="en-US" sz="2400"/>
              </a:p>
            </p:txBody>
          </p:sp>
          <p:sp>
            <p:nvSpPr>
              <p:cNvPr id="2817" name="Freeform 2816">
                <a:extLst>
                  <a:ext uri="{FF2B5EF4-FFF2-40B4-BE49-F238E27FC236}">
                    <a16:creationId xmlns:a16="http://schemas.microsoft.com/office/drawing/2014/main" id="{8F0A0D2E-9BA9-DE86-2350-E4B09C9A3FAB}"/>
                  </a:ext>
                </a:extLst>
              </p:cNvPr>
              <p:cNvSpPr/>
              <p:nvPr/>
            </p:nvSpPr>
            <p:spPr>
              <a:xfrm>
                <a:off x="3166672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11F4C"/>
              </a:solidFill>
              <a:ln w="9324" cap="flat">
                <a:noFill/>
                <a:prstDash val="solid"/>
                <a:round/>
              </a:ln>
            </p:spPr>
            <p:txBody>
              <a:bodyPr rtlCol="0" anchor="ctr"/>
              <a:lstStyle/>
              <a:p>
                <a:endParaRPr lang="en-US" sz="2400"/>
              </a:p>
            </p:txBody>
          </p:sp>
          <p:sp>
            <p:nvSpPr>
              <p:cNvPr id="2818" name="Freeform 2817">
                <a:extLst>
                  <a:ext uri="{FF2B5EF4-FFF2-40B4-BE49-F238E27FC236}">
                    <a16:creationId xmlns:a16="http://schemas.microsoft.com/office/drawing/2014/main" id="{8777DB27-43CA-5A43-79EA-EA6B05222B20}"/>
                  </a:ext>
                </a:extLst>
              </p:cNvPr>
              <p:cNvSpPr/>
              <p:nvPr/>
            </p:nvSpPr>
            <p:spPr>
              <a:xfrm>
                <a:off x="3169918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2204C"/>
              </a:solidFill>
              <a:ln w="9324" cap="flat">
                <a:noFill/>
                <a:prstDash val="solid"/>
                <a:round/>
              </a:ln>
            </p:spPr>
            <p:txBody>
              <a:bodyPr rtlCol="0" anchor="ctr"/>
              <a:lstStyle/>
              <a:p>
                <a:endParaRPr lang="en-US" sz="2400"/>
              </a:p>
            </p:txBody>
          </p:sp>
          <p:sp>
            <p:nvSpPr>
              <p:cNvPr id="2819" name="Freeform 2818">
                <a:extLst>
                  <a:ext uri="{FF2B5EF4-FFF2-40B4-BE49-F238E27FC236}">
                    <a16:creationId xmlns:a16="http://schemas.microsoft.com/office/drawing/2014/main" id="{9BBBFD7D-EF43-C5A9-673F-F806BFA4697D}"/>
                  </a:ext>
                </a:extLst>
              </p:cNvPr>
              <p:cNvSpPr/>
              <p:nvPr/>
            </p:nvSpPr>
            <p:spPr>
              <a:xfrm>
                <a:off x="3173165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3214B"/>
              </a:solidFill>
              <a:ln w="9324" cap="flat">
                <a:noFill/>
                <a:prstDash val="solid"/>
                <a:round/>
              </a:ln>
            </p:spPr>
            <p:txBody>
              <a:bodyPr rtlCol="0" anchor="ctr"/>
              <a:lstStyle/>
              <a:p>
                <a:endParaRPr lang="en-US" sz="2400"/>
              </a:p>
            </p:txBody>
          </p:sp>
          <p:sp>
            <p:nvSpPr>
              <p:cNvPr id="2820" name="Freeform 2819">
                <a:extLst>
                  <a:ext uri="{FF2B5EF4-FFF2-40B4-BE49-F238E27FC236}">
                    <a16:creationId xmlns:a16="http://schemas.microsoft.com/office/drawing/2014/main" id="{EB777E2C-CBA0-4799-1571-14E0FDF42144}"/>
                  </a:ext>
                </a:extLst>
              </p:cNvPr>
              <p:cNvSpPr/>
              <p:nvPr/>
            </p:nvSpPr>
            <p:spPr>
              <a:xfrm>
                <a:off x="3176411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2204C"/>
              </a:solidFill>
              <a:ln w="9324" cap="flat">
                <a:noFill/>
                <a:prstDash val="solid"/>
                <a:round/>
              </a:ln>
            </p:spPr>
            <p:txBody>
              <a:bodyPr rtlCol="0" anchor="ctr"/>
              <a:lstStyle/>
              <a:p>
                <a:endParaRPr lang="en-US" sz="2400"/>
              </a:p>
            </p:txBody>
          </p:sp>
          <p:sp>
            <p:nvSpPr>
              <p:cNvPr id="2821" name="Freeform 2820">
                <a:extLst>
                  <a:ext uri="{FF2B5EF4-FFF2-40B4-BE49-F238E27FC236}">
                    <a16:creationId xmlns:a16="http://schemas.microsoft.com/office/drawing/2014/main" id="{8643889A-5D8B-9ED6-C9B9-B41043EE70AE}"/>
                  </a:ext>
                </a:extLst>
              </p:cNvPr>
              <p:cNvSpPr/>
              <p:nvPr/>
            </p:nvSpPr>
            <p:spPr>
              <a:xfrm>
                <a:off x="3179657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2204C"/>
              </a:solidFill>
              <a:ln w="9324" cap="flat">
                <a:noFill/>
                <a:prstDash val="solid"/>
                <a:round/>
              </a:ln>
            </p:spPr>
            <p:txBody>
              <a:bodyPr rtlCol="0" anchor="ctr"/>
              <a:lstStyle/>
              <a:p>
                <a:endParaRPr lang="en-US" sz="2400"/>
              </a:p>
            </p:txBody>
          </p:sp>
          <p:sp>
            <p:nvSpPr>
              <p:cNvPr id="2822" name="Freeform 2821">
                <a:extLst>
                  <a:ext uri="{FF2B5EF4-FFF2-40B4-BE49-F238E27FC236}">
                    <a16:creationId xmlns:a16="http://schemas.microsoft.com/office/drawing/2014/main" id="{BF026AC7-4131-859F-60B5-FE2957A62458}"/>
                  </a:ext>
                </a:extLst>
              </p:cNvPr>
              <p:cNvSpPr/>
              <p:nvPr/>
            </p:nvSpPr>
            <p:spPr>
              <a:xfrm>
                <a:off x="31829040" y="20794234"/>
                <a:ext cx="32467" cy="32643"/>
              </a:xfrm>
              <a:custGeom>
                <a:avLst/>
                <a:gdLst>
                  <a:gd name="connsiteX0" fmla="*/ 0 w 32467"/>
                  <a:gd name="connsiteY0" fmla="*/ 0 h 32643"/>
                  <a:gd name="connsiteX1" fmla="*/ 32467 w 32467"/>
                  <a:gd name="connsiteY1" fmla="*/ 0 h 32643"/>
                  <a:gd name="connsiteX2" fmla="*/ 32467 w 32467"/>
                  <a:gd name="connsiteY2" fmla="*/ 32643 h 32643"/>
                  <a:gd name="connsiteX3" fmla="*/ 0 w 32467"/>
                  <a:gd name="connsiteY3" fmla="*/ 32643 h 32643"/>
                  <a:gd name="connsiteX4" fmla="*/ 0 w 32467"/>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3">
                    <a:moveTo>
                      <a:pt x="0" y="0"/>
                    </a:moveTo>
                    <a:lnTo>
                      <a:pt x="32467" y="0"/>
                    </a:lnTo>
                    <a:lnTo>
                      <a:pt x="32467" y="32643"/>
                    </a:lnTo>
                    <a:lnTo>
                      <a:pt x="0" y="32643"/>
                    </a:lnTo>
                    <a:lnTo>
                      <a:pt x="0" y="0"/>
                    </a:lnTo>
                  </a:path>
                </a:pathLst>
              </a:custGeom>
              <a:solidFill>
                <a:srgbClr val="CF1E4D"/>
              </a:solidFill>
              <a:ln w="9324" cap="flat">
                <a:noFill/>
                <a:prstDash val="solid"/>
                <a:round/>
              </a:ln>
            </p:spPr>
            <p:txBody>
              <a:bodyPr rtlCol="0" anchor="ctr"/>
              <a:lstStyle/>
              <a:p>
                <a:endParaRPr lang="en-US" sz="2400"/>
              </a:p>
            </p:txBody>
          </p:sp>
          <p:sp>
            <p:nvSpPr>
              <p:cNvPr id="2823" name="Freeform 2822">
                <a:extLst>
                  <a:ext uri="{FF2B5EF4-FFF2-40B4-BE49-F238E27FC236}">
                    <a16:creationId xmlns:a16="http://schemas.microsoft.com/office/drawing/2014/main" id="{31EC8DBB-F167-3D0E-D359-FC78414C3029}"/>
                  </a:ext>
                </a:extLst>
              </p:cNvPr>
              <p:cNvSpPr/>
              <p:nvPr/>
            </p:nvSpPr>
            <p:spPr>
              <a:xfrm>
                <a:off x="31861507" y="20794234"/>
                <a:ext cx="32458" cy="32643"/>
              </a:xfrm>
              <a:custGeom>
                <a:avLst/>
                <a:gdLst>
                  <a:gd name="connsiteX0" fmla="*/ 0 w 32458"/>
                  <a:gd name="connsiteY0" fmla="*/ 0 h 32643"/>
                  <a:gd name="connsiteX1" fmla="*/ 32458 w 32458"/>
                  <a:gd name="connsiteY1" fmla="*/ 0 h 32643"/>
                  <a:gd name="connsiteX2" fmla="*/ 32458 w 32458"/>
                  <a:gd name="connsiteY2" fmla="*/ 32643 h 32643"/>
                  <a:gd name="connsiteX3" fmla="*/ 0 w 32458"/>
                  <a:gd name="connsiteY3" fmla="*/ 32643 h 32643"/>
                  <a:gd name="connsiteX4" fmla="*/ 0 w 32458"/>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3">
                    <a:moveTo>
                      <a:pt x="0" y="0"/>
                    </a:moveTo>
                    <a:lnTo>
                      <a:pt x="32458" y="0"/>
                    </a:lnTo>
                    <a:lnTo>
                      <a:pt x="32458" y="32643"/>
                    </a:lnTo>
                    <a:lnTo>
                      <a:pt x="0" y="32643"/>
                    </a:lnTo>
                    <a:lnTo>
                      <a:pt x="0" y="0"/>
                    </a:lnTo>
                  </a:path>
                </a:pathLst>
              </a:custGeom>
              <a:solidFill>
                <a:srgbClr val="CE1D4E"/>
              </a:solidFill>
              <a:ln w="9324" cap="flat">
                <a:noFill/>
                <a:prstDash val="solid"/>
                <a:round/>
              </a:ln>
            </p:spPr>
            <p:txBody>
              <a:bodyPr rtlCol="0" anchor="ctr"/>
              <a:lstStyle/>
              <a:p>
                <a:endParaRPr lang="en-US" sz="2400"/>
              </a:p>
            </p:txBody>
          </p:sp>
        </p:grpSp>
      </p:grpSp>
      <p:sp>
        <p:nvSpPr>
          <p:cNvPr id="2826" name="Freeform 2825">
            <a:extLst>
              <a:ext uri="{FF2B5EF4-FFF2-40B4-BE49-F238E27FC236}">
                <a16:creationId xmlns:a16="http://schemas.microsoft.com/office/drawing/2014/main" id="{6FD181A6-AFDF-4D7E-7BA6-6781123BBDE1}"/>
              </a:ext>
            </a:extLst>
          </p:cNvPr>
          <p:cNvSpPr/>
          <p:nvPr/>
        </p:nvSpPr>
        <p:spPr>
          <a:xfrm>
            <a:off x="31224878" y="16112712"/>
            <a:ext cx="16210" cy="16302"/>
          </a:xfrm>
          <a:custGeom>
            <a:avLst/>
            <a:gdLst/>
            <a:ahLst/>
            <a:cxnLst/>
            <a:rect l="l" t="t" r="r" b="b"/>
            <a:pathLst>
              <a:path w="11093" h="11156"/>
            </a:pathLst>
          </a:custGeom>
          <a:solidFill>
            <a:srgbClr val="FFFFFF"/>
          </a:solidFill>
          <a:ln w="93" cap="flat">
            <a:solidFill>
              <a:srgbClr val="FFFFFF"/>
            </a:solidFill>
            <a:prstDash val="solid"/>
            <a:miter/>
          </a:ln>
        </p:spPr>
        <p:txBody>
          <a:bodyPr rtlCol="0" anchor="ctr"/>
          <a:lstStyle/>
          <a:p>
            <a:endParaRPr lang="en-US" sz="2400"/>
          </a:p>
        </p:txBody>
      </p:sp>
      <p:sp>
        <p:nvSpPr>
          <p:cNvPr id="2887" name="Freeform 2886">
            <a:extLst>
              <a:ext uri="{FF2B5EF4-FFF2-40B4-BE49-F238E27FC236}">
                <a16:creationId xmlns:a16="http://schemas.microsoft.com/office/drawing/2014/main" id="{30A9854E-8399-F99E-BBD1-D901E87F466D}"/>
              </a:ext>
            </a:extLst>
          </p:cNvPr>
          <p:cNvSpPr/>
          <p:nvPr/>
        </p:nvSpPr>
        <p:spPr>
          <a:xfrm>
            <a:off x="25050066" y="16112712"/>
            <a:ext cx="2295335" cy="2077581"/>
          </a:xfrm>
          <a:custGeom>
            <a:avLst/>
            <a:gdLst>
              <a:gd name="connsiteX0" fmla="*/ 0 w 1570768"/>
              <a:gd name="connsiteY0" fmla="*/ 1421753 h 1421752"/>
              <a:gd name="connsiteX1" fmla="*/ 1570769 w 1570768"/>
              <a:gd name="connsiteY1" fmla="*/ 1421753 h 1421752"/>
              <a:gd name="connsiteX2" fmla="*/ 1570769 w 1570768"/>
              <a:gd name="connsiteY2" fmla="*/ 0 h 1421752"/>
              <a:gd name="connsiteX3" fmla="*/ 0 w 1570768"/>
              <a:gd name="connsiteY3" fmla="*/ 0 h 1421752"/>
            </a:gdLst>
            <a:ahLst/>
            <a:cxnLst>
              <a:cxn ang="0">
                <a:pos x="connsiteX0" y="connsiteY0"/>
              </a:cxn>
              <a:cxn ang="0">
                <a:pos x="connsiteX1" y="connsiteY1"/>
              </a:cxn>
              <a:cxn ang="0">
                <a:pos x="connsiteX2" y="connsiteY2"/>
              </a:cxn>
              <a:cxn ang="0">
                <a:pos x="connsiteX3" y="connsiteY3"/>
              </a:cxn>
            </a:cxnLst>
            <a:rect l="l" t="t" r="r" b="b"/>
            <a:pathLst>
              <a:path w="1570768" h="1421752">
                <a:moveTo>
                  <a:pt x="0" y="1421753"/>
                </a:moveTo>
                <a:lnTo>
                  <a:pt x="1570769" y="1421753"/>
                </a:lnTo>
                <a:lnTo>
                  <a:pt x="1570769" y="0"/>
                </a:lnTo>
                <a:lnTo>
                  <a:pt x="0" y="0"/>
                </a:lnTo>
                <a:close/>
              </a:path>
            </a:pathLst>
          </a:custGeom>
          <a:solidFill>
            <a:srgbClr val="FFFFFF"/>
          </a:solidFill>
          <a:ln w="9391" cap="flat">
            <a:noFill/>
            <a:prstDash val="solid"/>
            <a:round/>
          </a:ln>
        </p:spPr>
        <p:txBody>
          <a:bodyPr rtlCol="0" anchor="ctr"/>
          <a:lstStyle/>
          <a:p>
            <a:endParaRPr lang="en-US" sz="2400"/>
          </a:p>
        </p:txBody>
      </p:sp>
      <p:grpSp>
        <p:nvGrpSpPr>
          <p:cNvPr id="2888" name="Graphic 56">
            <a:extLst>
              <a:ext uri="{FF2B5EF4-FFF2-40B4-BE49-F238E27FC236}">
                <a16:creationId xmlns:a16="http://schemas.microsoft.com/office/drawing/2014/main" id="{C3877C8E-0FCF-785A-9547-ECB6E1C31EC1}"/>
              </a:ext>
            </a:extLst>
          </p:cNvPr>
          <p:cNvGrpSpPr/>
          <p:nvPr/>
        </p:nvGrpSpPr>
        <p:grpSpPr>
          <a:xfrm>
            <a:off x="25629278" y="16446279"/>
            <a:ext cx="1423108" cy="1431219"/>
            <a:chOff x="26694479" y="19847450"/>
            <a:chExt cx="973876" cy="979427"/>
          </a:xfrm>
        </p:grpSpPr>
        <p:sp>
          <p:nvSpPr>
            <p:cNvPr id="2889" name="Freeform 2888">
              <a:extLst>
                <a:ext uri="{FF2B5EF4-FFF2-40B4-BE49-F238E27FC236}">
                  <a16:creationId xmlns:a16="http://schemas.microsoft.com/office/drawing/2014/main" id="{0580B7AF-8903-027C-066B-D8904B88C20F}"/>
                </a:ext>
              </a:extLst>
            </p:cNvPr>
            <p:cNvSpPr/>
            <p:nvPr/>
          </p:nvSpPr>
          <p:spPr>
            <a:xfrm>
              <a:off x="26694479" y="19847450"/>
              <a:ext cx="973876" cy="979427"/>
            </a:xfrm>
            <a:custGeom>
              <a:avLst/>
              <a:gdLst>
                <a:gd name="connsiteX0" fmla="*/ 0 w 973876"/>
                <a:gd name="connsiteY0" fmla="*/ 979427 h 979427"/>
                <a:gd name="connsiteX1" fmla="*/ 973876 w 973876"/>
                <a:gd name="connsiteY1" fmla="*/ 979427 h 979427"/>
                <a:gd name="connsiteX2" fmla="*/ 973876 w 973876"/>
                <a:gd name="connsiteY2" fmla="*/ 0 h 979427"/>
                <a:gd name="connsiteX3" fmla="*/ 0 w 973876"/>
                <a:gd name="connsiteY3" fmla="*/ 0 h 979427"/>
              </a:gdLst>
              <a:ahLst/>
              <a:cxnLst>
                <a:cxn ang="0">
                  <a:pos x="connsiteX0" y="connsiteY0"/>
                </a:cxn>
                <a:cxn ang="0">
                  <a:pos x="connsiteX1" y="connsiteY1"/>
                </a:cxn>
                <a:cxn ang="0">
                  <a:pos x="connsiteX2" y="connsiteY2"/>
                </a:cxn>
                <a:cxn ang="0">
                  <a:pos x="connsiteX3" y="connsiteY3"/>
                </a:cxn>
              </a:cxnLst>
              <a:rect l="l" t="t" r="r" b="b"/>
              <a:pathLst>
                <a:path w="973876" h="979427">
                  <a:moveTo>
                    <a:pt x="0" y="979427"/>
                  </a:moveTo>
                  <a:lnTo>
                    <a:pt x="973876" y="979427"/>
                  </a:lnTo>
                  <a:lnTo>
                    <a:pt x="973876" y="0"/>
                  </a:lnTo>
                  <a:lnTo>
                    <a:pt x="0" y="0"/>
                  </a:lnTo>
                  <a:close/>
                </a:path>
              </a:pathLst>
            </a:custGeom>
            <a:solidFill>
              <a:srgbClr val="FFFFFF"/>
            </a:solidFill>
            <a:ln w="9391" cap="flat">
              <a:noFill/>
              <a:prstDash val="solid"/>
              <a:round/>
            </a:ln>
          </p:spPr>
          <p:txBody>
            <a:bodyPr rtlCol="0" anchor="ctr"/>
            <a:lstStyle/>
            <a:p>
              <a:endParaRPr lang="en-US" sz="2400" dirty="0"/>
            </a:p>
          </p:txBody>
        </p:sp>
        <p:grpSp>
          <p:nvGrpSpPr>
            <p:cNvPr id="2890" name="Graphic 56">
              <a:extLst>
                <a:ext uri="{FF2B5EF4-FFF2-40B4-BE49-F238E27FC236}">
                  <a16:creationId xmlns:a16="http://schemas.microsoft.com/office/drawing/2014/main" id="{E6784250-B387-8F4D-9D87-4ECFC4AE663C}"/>
                </a:ext>
              </a:extLst>
            </p:cNvPr>
            <p:cNvGrpSpPr/>
            <p:nvPr/>
          </p:nvGrpSpPr>
          <p:grpSpPr>
            <a:xfrm>
              <a:off x="26694479" y="19847450"/>
              <a:ext cx="973876" cy="979427"/>
              <a:chOff x="26694479" y="19847450"/>
              <a:chExt cx="973876" cy="979427"/>
            </a:xfrm>
          </p:grpSpPr>
          <p:sp>
            <p:nvSpPr>
              <p:cNvPr id="2891" name="Freeform 2890">
                <a:extLst>
                  <a:ext uri="{FF2B5EF4-FFF2-40B4-BE49-F238E27FC236}">
                    <a16:creationId xmlns:a16="http://schemas.microsoft.com/office/drawing/2014/main" id="{822DAC73-FA59-A9DD-8D57-426EC2A4C9A7}"/>
                  </a:ext>
                </a:extLst>
              </p:cNvPr>
              <p:cNvSpPr/>
              <p:nvPr/>
            </p:nvSpPr>
            <p:spPr>
              <a:xfrm>
                <a:off x="2669447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91" cap="flat">
                <a:noFill/>
                <a:prstDash val="solid"/>
                <a:round/>
              </a:ln>
            </p:spPr>
            <p:txBody>
              <a:bodyPr rtlCol="0" anchor="ctr"/>
              <a:lstStyle/>
              <a:p>
                <a:endParaRPr lang="en-US" sz="2400"/>
              </a:p>
            </p:txBody>
          </p:sp>
          <p:sp>
            <p:nvSpPr>
              <p:cNvPr id="2892" name="Freeform 2891">
                <a:extLst>
                  <a:ext uri="{FF2B5EF4-FFF2-40B4-BE49-F238E27FC236}">
                    <a16:creationId xmlns:a16="http://schemas.microsoft.com/office/drawing/2014/main" id="{39848BDB-6024-DA77-7DF7-35E779BD90F2}"/>
                  </a:ext>
                </a:extLst>
              </p:cNvPr>
              <p:cNvSpPr/>
              <p:nvPr/>
            </p:nvSpPr>
            <p:spPr>
              <a:xfrm>
                <a:off x="26726941"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91" cap="flat">
                <a:noFill/>
                <a:prstDash val="solid"/>
                <a:round/>
              </a:ln>
            </p:spPr>
            <p:txBody>
              <a:bodyPr rtlCol="0" anchor="ctr"/>
              <a:lstStyle/>
              <a:p>
                <a:endParaRPr lang="en-US" sz="2400"/>
              </a:p>
            </p:txBody>
          </p:sp>
          <p:sp>
            <p:nvSpPr>
              <p:cNvPr id="2893" name="Freeform 2892">
                <a:extLst>
                  <a:ext uri="{FF2B5EF4-FFF2-40B4-BE49-F238E27FC236}">
                    <a16:creationId xmlns:a16="http://schemas.microsoft.com/office/drawing/2014/main" id="{5403BE71-E618-8919-EE0F-3F9CC3731B74}"/>
                  </a:ext>
                </a:extLst>
              </p:cNvPr>
              <p:cNvSpPr/>
              <p:nvPr/>
            </p:nvSpPr>
            <p:spPr>
              <a:xfrm>
                <a:off x="2675940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91" cap="flat">
                <a:noFill/>
                <a:prstDash val="solid"/>
                <a:round/>
              </a:ln>
            </p:spPr>
            <p:txBody>
              <a:bodyPr rtlCol="0" anchor="ctr"/>
              <a:lstStyle/>
              <a:p>
                <a:endParaRPr lang="en-US" sz="2400"/>
              </a:p>
            </p:txBody>
          </p:sp>
          <p:sp>
            <p:nvSpPr>
              <p:cNvPr id="2894" name="Freeform 2893">
                <a:extLst>
                  <a:ext uri="{FF2B5EF4-FFF2-40B4-BE49-F238E27FC236}">
                    <a16:creationId xmlns:a16="http://schemas.microsoft.com/office/drawing/2014/main" id="{E35D46F5-4DAF-EC2C-A22E-98C4F3B8B219}"/>
                  </a:ext>
                </a:extLst>
              </p:cNvPr>
              <p:cNvSpPr/>
              <p:nvPr/>
            </p:nvSpPr>
            <p:spPr>
              <a:xfrm>
                <a:off x="26791866"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91" cap="flat">
                <a:noFill/>
                <a:prstDash val="solid"/>
                <a:round/>
              </a:ln>
            </p:spPr>
            <p:txBody>
              <a:bodyPr rtlCol="0" anchor="ctr"/>
              <a:lstStyle/>
              <a:p>
                <a:endParaRPr lang="en-US" sz="2400"/>
              </a:p>
            </p:txBody>
          </p:sp>
          <p:sp>
            <p:nvSpPr>
              <p:cNvPr id="2895" name="Freeform 2894">
                <a:extLst>
                  <a:ext uri="{FF2B5EF4-FFF2-40B4-BE49-F238E27FC236}">
                    <a16:creationId xmlns:a16="http://schemas.microsoft.com/office/drawing/2014/main" id="{8AC7093C-FFCB-1B07-E8BD-267AE9739DF8}"/>
                  </a:ext>
                </a:extLst>
              </p:cNvPr>
              <p:cNvSpPr/>
              <p:nvPr/>
            </p:nvSpPr>
            <p:spPr>
              <a:xfrm>
                <a:off x="2682432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91" cap="flat">
                <a:noFill/>
                <a:prstDash val="solid"/>
                <a:round/>
              </a:ln>
            </p:spPr>
            <p:txBody>
              <a:bodyPr rtlCol="0" anchor="ctr"/>
              <a:lstStyle/>
              <a:p>
                <a:endParaRPr lang="en-US" sz="2400"/>
              </a:p>
            </p:txBody>
          </p:sp>
          <p:sp>
            <p:nvSpPr>
              <p:cNvPr id="2896" name="Freeform 2895">
                <a:extLst>
                  <a:ext uri="{FF2B5EF4-FFF2-40B4-BE49-F238E27FC236}">
                    <a16:creationId xmlns:a16="http://schemas.microsoft.com/office/drawing/2014/main" id="{FAE0D01B-70B1-1DE5-8B67-EAA7272B3992}"/>
                  </a:ext>
                </a:extLst>
              </p:cNvPr>
              <p:cNvSpPr/>
              <p:nvPr/>
            </p:nvSpPr>
            <p:spPr>
              <a:xfrm>
                <a:off x="26856791"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91" cap="flat">
                <a:noFill/>
                <a:prstDash val="solid"/>
                <a:round/>
              </a:ln>
            </p:spPr>
            <p:txBody>
              <a:bodyPr rtlCol="0" anchor="ctr"/>
              <a:lstStyle/>
              <a:p>
                <a:endParaRPr lang="en-US" sz="2400"/>
              </a:p>
            </p:txBody>
          </p:sp>
          <p:sp>
            <p:nvSpPr>
              <p:cNvPr id="2897" name="Freeform 2896">
                <a:extLst>
                  <a:ext uri="{FF2B5EF4-FFF2-40B4-BE49-F238E27FC236}">
                    <a16:creationId xmlns:a16="http://schemas.microsoft.com/office/drawing/2014/main" id="{06E7FE40-E778-7167-64BD-53C36FB45811}"/>
                  </a:ext>
                </a:extLst>
              </p:cNvPr>
              <p:cNvSpPr/>
              <p:nvPr/>
            </p:nvSpPr>
            <p:spPr>
              <a:xfrm>
                <a:off x="2688925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2898" name="Freeform 2897">
                <a:extLst>
                  <a:ext uri="{FF2B5EF4-FFF2-40B4-BE49-F238E27FC236}">
                    <a16:creationId xmlns:a16="http://schemas.microsoft.com/office/drawing/2014/main" id="{A56E6169-B986-AE6D-E879-19DF6E20A551}"/>
                  </a:ext>
                </a:extLst>
              </p:cNvPr>
              <p:cNvSpPr/>
              <p:nvPr/>
            </p:nvSpPr>
            <p:spPr>
              <a:xfrm>
                <a:off x="26921716"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2899" name="Freeform 2898">
                <a:extLst>
                  <a:ext uri="{FF2B5EF4-FFF2-40B4-BE49-F238E27FC236}">
                    <a16:creationId xmlns:a16="http://schemas.microsoft.com/office/drawing/2014/main" id="{30A1BD2B-8058-26F8-22A4-182B36FF8F7D}"/>
                  </a:ext>
                </a:extLst>
              </p:cNvPr>
              <p:cNvSpPr/>
              <p:nvPr/>
            </p:nvSpPr>
            <p:spPr>
              <a:xfrm>
                <a:off x="2695417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91" cap="flat">
                <a:noFill/>
                <a:prstDash val="solid"/>
                <a:round/>
              </a:ln>
            </p:spPr>
            <p:txBody>
              <a:bodyPr rtlCol="0" anchor="ctr"/>
              <a:lstStyle/>
              <a:p>
                <a:endParaRPr lang="en-US" sz="2400"/>
              </a:p>
            </p:txBody>
          </p:sp>
          <p:sp>
            <p:nvSpPr>
              <p:cNvPr id="2900" name="Freeform 2899">
                <a:extLst>
                  <a:ext uri="{FF2B5EF4-FFF2-40B4-BE49-F238E27FC236}">
                    <a16:creationId xmlns:a16="http://schemas.microsoft.com/office/drawing/2014/main" id="{3C3F91C6-2962-18BB-291E-AAED741CBEA1}"/>
                  </a:ext>
                </a:extLst>
              </p:cNvPr>
              <p:cNvSpPr/>
              <p:nvPr/>
            </p:nvSpPr>
            <p:spPr>
              <a:xfrm>
                <a:off x="2698664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91" cap="flat">
                <a:noFill/>
                <a:prstDash val="solid"/>
                <a:round/>
              </a:ln>
            </p:spPr>
            <p:txBody>
              <a:bodyPr rtlCol="0" anchor="ctr"/>
              <a:lstStyle/>
              <a:p>
                <a:endParaRPr lang="en-US" sz="2400"/>
              </a:p>
            </p:txBody>
          </p:sp>
          <p:sp>
            <p:nvSpPr>
              <p:cNvPr id="2901" name="Freeform 2900">
                <a:extLst>
                  <a:ext uri="{FF2B5EF4-FFF2-40B4-BE49-F238E27FC236}">
                    <a16:creationId xmlns:a16="http://schemas.microsoft.com/office/drawing/2014/main" id="{7546FA58-7F54-7572-5335-5BDFC0791D7D}"/>
                  </a:ext>
                </a:extLst>
              </p:cNvPr>
              <p:cNvSpPr/>
              <p:nvPr/>
            </p:nvSpPr>
            <p:spPr>
              <a:xfrm>
                <a:off x="2701910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91" cap="flat">
                <a:noFill/>
                <a:prstDash val="solid"/>
                <a:round/>
              </a:ln>
            </p:spPr>
            <p:txBody>
              <a:bodyPr rtlCol="0" anchor="ctr"/>
              <a:lstStyle/>
              <a:p>
                <a:endParaRPr lang="en-US" sz="2400"/>
              </a:p>
            </p:txBody>
          </p:sp>
          <p:sp>
            <p:nvSpPr>
              <p:cNvPr id="2902" name="Freeform 2901">
                <a:extLst>
                  <a:ext uri="{FF2B5EF4-FFF2-40B4-BE49-F238E27FC236}">
                    <a16:creationId xmlns:a16="http://schemas.microsoft.com/office/drawing/2014/main" id="{9E019329-F52C-9392-4B63-E7FC8902D739}"/>
                  </a:ext>
                </a:extLst>
              </p:cNvPr>
              <p:cNvSpPr/>
              <p:nvPr/>
            </p:nvSpPr>
            <p:spPr>
              <a:xfrm>
                <a:off x="2705156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91" cap="flat">
                <a:noFill/>
                <a:prstDash val="solid"/>
                <a:round/>
              </a:ln>
            </p:spPr>
            <p:txBody>
              <a:bodyPr rtlCol="0" anchor="ctr"/>
              <a:lstStyle/>
              <a:p>
                <a:endParaRPr lang="en-US" sz="2400"/>
              </a:p>
            </p:txBody>
          </p:sp>
          <p:sp>
            <p:nvSpPr>
              <p:cNvPr id="2903" name="Freeform 2902">
                <a:extLst>
                  <a:ext uri="{FF2B5EF4-FFF2-40B4-BE49-F238E27FC236}">
                    <a16:creationId xmlns:a16="http://schemas.microsoft.com/office/drawing/2014/main" id="{54225467-6A5B-5014-D998-D5EB20A4FEFE}"/>
                  </a:ext>
                </a:extLst>
              </p:cNvPr>
              <p:cNvSpPr/>
              <p:nvPr/>
            </p:nvSpPr>
            <p:spPr>
              <a:xfrm>
                <a:off x="2708402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03143"/>
              </a:solidFill>
              <a:ln w="9391" cap="flat">
                <a:noFill/>
                <a:prstDash val="solid"/>
                <a:round/>
              </a:ln>
            </p:spPr>
            <p:txBody>
              <a:bodyPr rtlCol="0" anchor="ctr"/>
              <a:lstStyle/>
              <a:p>
                <a:endParaRPr lang="en-US" sz="2400"/>
              </a:p>
            </p:txBody>
          </p:sp>
          <p:sp>
            <p:nvSpPr>
              <p:cNvPr id="2904" name="Freeform 2903">
                <a:extLst>
                  <a:ext uri="{FF2B5EF4-FFF2-40B4-BE49-F238E27FC236}">
                    <a16:creationId xmlns:a16="http://schemas.microsoft.com/office/drawing/2014/main" id="{B912E592-1911-8588-4C88-6F8DA2B0AFA4}"/>
                  </a:ext>
                </a:extLst>
              </p:cNvPr>
              <p:cNvSpPr/>
              <p:nvPr/>
            </p:nvSpPr>
            <p:spPr>
              <a:xfrm>
                <a:off x="2711649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03143"/>
              </a:solidFill>
              <a:ln w="9391" cap="flat">
                <a:noFill/>
                <a:prstDash val="solid"/>
                <a:round/>
              </a:ln>
            </p:spPr>
            <p:txBody>
              <a:bodyPr rtlCol="0" anchor="ctr"/>
              <a:lstStyle/>
              <a:p>
                <a:endParaRPr lang="en-US" sz="2400"/>
              </a:p>
            </p:txBody>
          </p:sp>
          <p:sp>
            <p:nvSpPr>
              <p:cNvPr id="2905" name="Freeform 2904">
                <a:extLst>
                  <a:ext uri="{FF2B5EF4-FFF2-40B4-BE49-F238E27FC236}">
                    <a16:creationId xmlns:a16="http://schemas.microsoft.com/office/drawing/2014/main" id="{CC11B78A-1FF1-DD63-44B4-7B877185F4BD}"/>
                  </a:ext>
                </a:extLst>
              </p:cNvPr>
              <p:cNvSpPr/>
              <p:nvPr/>
            </p:nvSpPr>
            <p:spPr>
              <a:xfrm>
                <a:off x="2714895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03143"/>
              </a:solidFill>
              <a:ln w="9391" cap="flat">
                <a:noFill/>
                <a:prstDash val="solid"/>
                <a:round/>
              </a:ln>
            </p:spPr>
            <p:txBody>
              <a:bodyPr rtlCol="0" anchor="ctr"/>
              <a:lstStyle/>
              <a:p>
                <a:endParaRPr lang="en-US" sz="2400"/>
              </a:p>
            </p:txBody>
          </p:sp>
          <p:sp>
            <p:nvSpPr>
              <p:cNvPr id="2906" name="Freeform 2905">
                <a:extLst>
                  <a:ext uri="{FF2B5EF4-FFF2-40B4-BE49-F238E27FC236}">
                    <a16:creationId xmlns:a16="http://schemas.microsoft.com/office/drawing/2014/main" id="{5BFF3F7D-775B-DEAA-1410-10669DA7E5F0}"/>
                  </a:ext>
                </a:extLst>
              </p:cNvPr>
              <p:cNvSpPr/>
              <p:nvPr/>
            </p:nvSpPr>
            <p:spPr>
              <a:xfrm>
                <a:off x="2718141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E2E44"/>
              </a:solidFill>
              <a:ln w="9391" cap="flat">
                <a:noFill/>
                <a:prstDash val="solid"/>
                <a:round/>
              </a:ln>
            </p:spPr>
            <p:txBody>
              <a:bodyPr rtlCol="0" anchor="ctr"/>
              <a:lstStyle/>
              <a:p>
                <a:endParaRPr lang="en-US" sz="2400"/>
              </a:p>
            </p:txBody>
          </p:sp>
          <p:sp>
            <p:nvSpPr>
              <p:cNvPr id="2907" name="Freeform 2906">
                <a:extLst>
                  <a:ext uri="{FF2B5EF4-FFF2-40B4-BE49-F238E27FC236}">
                    <a16:creationId xmlns:a16="http://schemas.microsoft.com/office/drawing/2014/main" id="{DAE170A9-3096-55B7-3009-E04BEE3DC853}"/>
                  </a:ext>
                </a:extLst>
              </p:cNvPr>
              <p:cNvSpPr/>
              <p:nvPr/>
            </p:nvSpPr>
            <p:spPr>
              <a:xfrm>
                <a:off x="27213879"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2908" name="Freeform 2907">
                <a:extLst>
                  <a:ext uri="{FF2B5EF4-FFF2-40B4-BE49-F238E27FC236}">
                    <a16:creationId xmlns:a16="http://schemas.microsoft.com/office/drawing/2014/main" id="{D17538E2-B0F1-C56A-6832-085F4C81B204}"/>
                  </a:ext>
                </a:extLst>
              </p:cNvPr>
              <p:cNvSpPr/>
              <p:nvPr/>
            </p:nvSpPr>
            <p:spPr>
              <a:xfrm>
                <a:off x="2724634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91" cap="flat">
                <a:noFill/>
                <a:prstDash val="solid"/>
                <a:round/>
              </a:ln>
            </p:spPr>
            <p:txBody>
              <a:bodyPr rtlCol="0" anchor="ctr"/>
              <a:lstStyle/>
              <a:p>
                <a:endParaRPr lang="en-US" sz="2400"/>
              </a:p>
            </p:txBody>
          </p:sp>
          <p:sp>
            <p:nvSpPr>
              <p:cNvPr id="2909" name="Freeform 2908">
                <a:extLst>
                  <a:ext uri="{FF2B5EF4-FFF2-40B4-BE49-F238E27FC236}">
                    <a16:creationId xmlns:a16="http://schemas.microsoft.com/office/drawing/2014/main" id="{65FF6DCC-ED73-EC83-9833-D965A012DD09}"/>
                  </a:ext>
                </a:extLst>
              </p:cNvPr>
              <p:cNvSpPr/>
              <p:nvPr/>
            </p:nvSpPr>
            <p:spPr>
              <a:xfrm>
                <a:off x="27278804"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91" cap="flat">
                <a:noFill/>
                <a:prstDash val="solid"/>
                <a:round/>
              </a:ln>
            </p:spPr>
            <p:txBody>
              <a:bodyPr rtlCol="0" anchor="ctr"/>
              <a:lstStyle/>
              <a:p>
                <a:endParaRPr lang="en-US" sz="2400"/>
              </a:p>
            </p:txBody>
          </p:sp>
          <p:sp>
            <p:nvSpPr>
              <p:cNvPr id="2910" name="Freeform 2909">
                <a:extLst>
                  <a:ext uri="{FF2B5EF4-FFF2-40B4-BE49-F238E27FC236}">
                    <a16:creationId xmlns:a16="http://schemas.microsoft.com/office/drawing/2014/main" id="{4ABA51D5-717F-19B9-0678-87065811AC96}"/>
                  </a:ext>
                </a:extLst>
              </p:cNvPr>
              <p:cNvSpPr/>
              <p:nvPr/>
            </p:nvSpPr>
            <p:spPr>
              <a:xfrm>
                <a:off x="2731126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2911" name="Freeform 2910">
                <a:extLst>
                  <a:ext uri="{FF2B5EF4-FFF2-40B4-BE49-F238E27FC236}">
                    <a16:creationId xmlns:a16="http://schemas.microsoft.com/office/drawing/2014/main" id="{491DF05F-1198-13FC-4EDE-5531F2C68C8F}"/>
                  </a:ext>
                </a:extLst>
              </p:cNvPr>
              <p:cNvSpPr/>
              <p:nvPr/>
            </p:nvSpPr>
            <p:spPr>
              <a:xfrm>
                <a:off x="27343730"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2912" name="Freeform 2911">
                <a:extLst>
                  <a:ext uri="{FF2B5EF4-FFF2-40B4-BE49-F238E27FC236}">
                    <a16:creationId xmlns:a16="http://schemas.microsoft.com/office/drawing/2014/main" id="{9C35955E-5E83-DE5C-19F0-247EE3C71A2C}"/>
                  </a:ext>
                </a:extLst>
              </p:cNvPr>
              <p:cNvSpPr/>
              <p:nvPr/>
            </p:nvSpPr>
            <p:spPr>
              <a:xfrm>
                <a:off x="2737619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91" cap="flat">
                <a:noFill/>
                <a:prstDash val="solid"/>
                <a:round/>
              </a:ln>
            </p:spPr>
            <p:txBody>
              <a:bodyPr rtlCol="0" anchor="ctr"/>
              <a:lstStyle/>
              <a:p>
                <a:endParaRPr lang="en-US" sz="2400"/>
              </a:p>
            </p:txBody>
          </p:sp>
          <p:sp>
            <p:nvSpPr>
              <p:cNvPr id="2913" name="Freeform 2912">
                <a:extLst>
                  <a:ext uri="{FF2B5EF4-FFF2-40B4-BE49-F238E27FC236}">
                    <a16:creationId xmlns:a16="http://schemas.microsoft.com/office/drawing/2014/main" id="{A8806597-0921-DAB0-4A72-8472AF17D94C}"/>
                  </a:ext>
                </a:extLst>
              </p:cNvPr>
              <p:cNvSpPr/>
              <p:nvPr/>
            </p:nvSpPr>
            <p:spPr>
              <a:xfrm>
                <a:off x="27408655"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91" cap="flat">
                <a:noFill/>
                <a:prstDash val="solid"/>
                <a:round/>
              </a:ln>
            </p:spPr>
            <p:txBody>
              <a:bodyPr rtlCol="0" anchor="ctr"/>
              <a:lstStyle/>
              <a:p>
                <a:endParaRPr lang="en-US" sz="2400"/>
              </a:p>
            </p:txBody>
          </p:sp>
          <p:sp>
            <p:nvSpPr>
              <p:cNvPr id="2914" name="Freeform 2913">
                <a:extLst>
                  <a:ext uri="{FF2B5EF4-FFF2-40B4-BE49-F238E27FC236}">
                    <a16:creationId xmlns:a16="http://schemas.microsoft.com/office/drawing/2014/main" id="{1CF6245F-9B24-2092-25A5-DAA9F2472156}"/>
                  </a:ext>
                </a:extLst>
              </p:cNvPr>
              <p:cNvSpPr/>
              <p:nvPr/>
            </p:nvSpPr>
            <p:spPr>
              <a:xfrm>
                <a:off x="2744111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2915" name="Freeform 2914">
                <a:extLst>
                  <a:ext uri="{FF2B5EF4-FFF2-40B4-BE49-F238E27FC236}">
                    <a16:creationId xmlns:a16="http://schemas.microsoft.com/office/drawing/2014/main" id="{E55D3072-BF07-C771-B272-1E81C4833AB6}"/>
                  </a:ext>
                </a:extLst>
              </p:cNvPr>
              <p:cNvSpPr/>
              <p:nvPr/>
            </p:nvSpPr>
            <p:spPr>
              <a:xfrm>
                <a:off x="27473580"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91" cap="flat">
                <a:noFill/>
                <a:prstDash val="solid"/>
                <a:round/>
              </a:ln>
            </p:spPr>
            <p:txBody>
              <a:bodyPr rtlCol="0" anchor="ctr"/>
              <a:lstStyle/>
              <a:p>
                <a:endParaRPr lang="en-US" sz="2400"/>
              </a:p>
            </p:txBody>
          </p:sp>
          <p:sp>
            <p:nvSpPr>
              <p:cNvPr id="2916" name="Freeform 2915">
                <a:extLst>
                  <a:ext uri="{FF2B5EF4-FFF2-40B4-BE49-F238E27FC236}">
                    <a16:creationId xmlns:a16="http://schemas.microsoft.com/office/drawing/2014/main" id="{0054C2B7-7D82-4774-7043-031DADB94781}"/>
                  </a:ext>
                </a:extLst>
              </p:cNvPr>
              <p:cNvSpPr/>
              <p:nvPr/>
            </p:nvSpPr>
            <p:spPr>
              <a:xfrm>
                <a:off x="27506042"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91" cap="flat">
                <a:noFill/>
                <a:prstDash val="solid"/>
                <a:round/>
              </a:ln>
            </p:spPr>
            <p:txBody>
              <a:bodyPr rtlCol="0" anchor="ctr"/>
              <a:lstStyle/>
              <a:p>
                <a:endParaRPr lang="en-US" sz="2400"/>
              </a:p>
            </p:txBody>
          </p:sp>
          <p:sp>
            <p:nvSpPr>
              <p:cNvPr id="2917" name="Freeform 2916">
                <a:extLst>
                  <a:ext uri="{FF2B5EF4-FFF2-40B4-BE49-F238E27FC236}">
                    <a16:creationId xmlns:a16="http://schemas.microsoft.com/office/drawing/2014/main" id="{44EA634A-5C05-3797-7C1F-058EF62A8ADE}"/>
                  </a:ext>
                </a:extLst>
              </p:cNvPr>
              <p:cNvSpPr/>
              <p:nvPr/>
            </p:nvSpPr>
            <p:spPr>
              <a:xfrm>
                <a:off x="27538505"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91" cap="flat">
                <a:noFill/>
                <a:prstDash val="solid"/>
                <a:round/>
              </a:ln>
            </p:spPr>
            <p:txBody>
              <a:bodyPr rtlCol="0" anchor="ctr"/>
              <a:lstStyle/>
              <a:p>
                <a:endParaRPr lang="en-US" sz="2400"/>
              </a:p>
            </p:txBody>
          </p:sp>
          <p:sp>
            <p:nvSpPr>
              <p:cNvPr id="2918" name="Freeform 2917">
                <a:extLst>
                  <a:ext uri="{FF2B5EF4-FFF2-40B4-BE49-F238E27FC236}">
                    <a16:creationId xmlns:a16="http://schemas.microsoft.com/office/drawing/2014/main" id="{7D510571-FA06-940D-0D19-A0D41086FA3D}"/>
                  </a:ext>
                </a:extLst>
              </p:cNvPr>
              <p:cNvSpPr/>
              <p:nvPr/>
            </p:nvSpPr>
            <p:spPr>
              <a:xfrm>
                <a:off x="27570967" y="1984745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91" cap="flat">
                <a:noFill/>
                <a:prstDash val="solid"/>
                <a:round/>
              </a:ln>
            </p:spPr>
            <p:txBody>
              <a:bodyPr rtlCol="0" anchor="ctr"/>
              <a:lstStyle/>
              <a:p>
                <a:endParaRPr lang="en-US" sz="2400"/>
              </a:p>
            </p:txBody>
          </p:sp>
          <p:sp>
            <p:nvSpPr>
              <p:cNvPr id="2919" name="Freeform 2918">
                <a:extLst>
                  <a:ext uri="{FF2B5EF4-FFF2-40B4-BE49-F238E27FC236}">
                    <a16:creationId xmlns:a16="http://schemas.microsoft.com/office/drawing/2014/main" id="{A90585FB-D7D0-073B-F5CF-8FAF313C27AE}"/>
                  </a:ext>
                </a:extLst>
              </p:cNvPr>
              <p:cNvSpPr/>
              <p:nvPr/>
            </p:nvSpPr>
            <p:spPr>
              <a:xfrm>
                <a:off x="27603430" y="19847450"/>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841E5A"/>
              </a:solidFill>
              <a:ln w="9391" cap="flat">
                <a:noFill/>
                <a:prstDash val="solid"/>
                <a:round/>
              </a:ln>
            </p:spPr>
            <p:txBody>
              <a:bodyPr rtlCol="0" anchor="ctr"/>
              <a:lstStyle/>
              <a:p>
                <a:endParaRPr lang="en-US" sz="2400"/>
              </a:p>
            </p:txBody>
          </p:sp>
          <p:sp>
            <p:nvSpPr>
              <p:cNvPr id="2920" name="Freeform 2919">
                <a:extLst>
                  <a:ext uri="{FF2B5EF4-FFF2-40B4-BE49-F238E27FC236}">
                    <a16:creationId xmlns:a16="http://schemas.microsoft.com/office/drawing/2014/main" id="{51B6BC17-31A4-249A-B3C2-B1E0AA5BF17E}"/>
                  </a:ext>
                </a:extLst>
              </p:cNvPr>
              <p:cNvSpPr/>
              <p:nvPr/>
            </p:nvSpPr>
            <p:spPr>
              <a:xfrm>
                <a:off x="27635897" y="19847450"/>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841E5A"/>
              </a:solidFill>
              <a:ln w="9391" cap="flat">
                <a:noFill/>
                <a:prstDash val="solid"/>
                <a:round/>
              </a:ln>
            </p:spPr>
            <p:txBody>
              <a:bodyPr rtlCol="0" anchor="ctr"/>
              <a:lstStyle/>
              <a:p>
                <a:endParaRPr lang="en-US" sz="2400"/>
              </a:p>
            </p:txBody>
          </p:sp>
          <p:sp>
            <p:nvSpPr>
              <p:cNvPr id="2921" name="Freeform 2920">
                <a:extLst>
                  <a:ext uri="{FF2B5EF4-FFF2-40B4-BE49-F238E27FC236}">
                    <a16:creationId xmlns:a16="http://schemas.microsoft.com/office/drawing/2014/main" id="{5FF4DE4B-3681-D497-D64C-D09E2BAD12CF}"/>
                  </a:ext>
                </a:extLst>
              </p:cNvPr>
              <p:cNvSpPr/>
              <p:nvPr/>
            </p:nvSpPr>
            <p:spPr>
              <a:xfrm>
                <a:off x="2669447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91" cap="flat">
                <a:noFill/>
                <a:prstDash val="solid"/>
                <a:round/>
              </a:ln>
            </p:spPr>
            <p:txBody>
              <a:bodyPr rtlCol="0" anchor="ctr"/>
              <a:lstStyle/>
              <a:p>
                <a:endParaRPr lang="en-US" sz="2400"/>
              </a:p>
            </p:txBody>
          </p:sp>
          <p:sp>
            <p:nvSpPr>
              <p:cNvPr id="2922" name="Freeform 2921">
                <a:extLst>
                  <a:ext uri="{FF2B5EF4-FFF2-40B4-BE49-F238E27FC236}">
                    <a16:creationId xmlns:a16="http://schemas.microsoft.com/office/drawing/2014/main" id="{3E683BFC-9C62-0226-0AFD-3073BE4E70E3}"/>
                  </a:ext>
                </a:extLst>
              </p:cNvPr>
              <p:cNvSpPr/>
              <p:nvPr/>
            </p:nvSpPr>
            <p:spPr>
              <a:xfrm>
                <a:off x="26726941"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91" cap="flat">
                <a:noFill/>
                <a:prstDash val="solid"/>
                <a:round/>
              </a:ln>
            </p:spPr>
            <p:txBody>
              <a:bodyPr rtlCol="0" anchor="ctr"/>
              <a:lstStyle/>
              <a:p>
                <a:endParaRPr lang="en-US" sz="2400"/>
              </a:p>
            </p:txBody>
          </p:sp>
          <p:sp>
            <p:nvSpPr>
              <p:cNvPr id="2923" name="Freeform 2922">
                <a:extLst>
                  <a:ext uri="{FF2B5EF4-FFF2-40B4-BE49-F238E27FC236}">
                    <a16:creationId xmlns:a16="http://schemas.microsoft.com/office/drawing/2014/main" id="{B4EA503B-769E-199B-7028-8EAD87B9C0C6}"/>
                  </a:ext>
                </a:extLst>
              </p:cNvPr>
              <p:cNvSpPr/>
              <p:nvPr/>
            </p:nvSpPr>
            <p:spPr>
              <a:xfrm>
                <a:off x="2675940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91" cap="flat">
                <a:noFill/>
                <a:prstDash val="solid"/>
                <a:round/>
              </a:ln>
            </p:spPr>
            <p:txBody>
              <a:bodyPr rtlCol="0" anchor="ctr"/>
              <a:lstStyle/>
              <a:p>
                <a:endParaRPr lang="en-US" sz="2400"/>
              </a:p>
            </p:txBody>
          </p:sp>
          <p:sp>
            <p:nvSpPr>
              <p:cNvPr id="2924" name="Freeform 2923">
                <a:extLst>
                  <a:ext uri="{FF2B5EF4-FFF2-40B4-BE49-F238E27FC236}">
                    <a16:creationId xmlns:a16="http://schemas.microsoft.com/office/drawing/2014/main" id="{39EEB8B6-D478-E1F7-935D-4FE452CCB055}"/>
                  </a:ext>
                </a:extLst>
              </p:cNvPr>
              <p:cNvSpPr/>
              <p:nvPr/>
            </p:nvSpPr>
            <p:spPr>
              <a:xfrm>
                <a:off x="26791866"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91" cap="flat">
                <a:noFill/>
                <a:prstDash val="solid"/>
                <a:round/>
              </a:ln>
            </p:spPr>
            <p:txBody>
              <a:bodyPr rtlCol="0" anchor="ctr"/>
              <a:lstStyle/>
              <a:p>
                <a:endParaRPr lang="en-US" sz="2400"/>
              </a:p>
            </p:txBody>
          </p:sp>
          <p:sp>
            <p:nvSpPr>
              <p:cNvPr id="2925" name="Freeform 2924">
                <a:extLst>
                  <a:ext uri="{FF2B5EF4-FFF2-40B4-BE49-F238E27FC236}">
                    <a16:creationId xmlns:a16="http://schemas.microsoft.com/office/drawing/2014/main" id="{E70371BC-A029-2FE2-0684-78A75CD37261}"/>
                  </a:ext>
                </a:extLst>
              </p:cNvPr>
              <p:cNvSpPr/>
              <p:nvPr/>
            </p:nvSpPr>
            <p:spPr>
              <a:xfrm>
                <a:off x="2682432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91" cap="flat">
                <a:noFill/>
                <a:prstDash val="solid"/>
                <a:round/>
              </a:ln>
            </p:spPr>
            <p:txBody>
              <a:bodyPr rtlCol="0" anchor="ctr"/>
              <a:lstStyle/>
              <a:p>
                <a:endParaRPr lang="en-US" sz="2400"/>
              </a:p>
            </p:txBody>
          </p:sp>
          <p:sp>
            <p:nvSpPr>
              <p:cNvPr id="2926" name="Freeform 2925">
                <a:extLst>
                  <a:ext uri="{FF2B5EF4-FFF2-40B4-BE49-F238E27FC236}">
                    <a16:creationId xmlns:a16="http://schemas.microsoft.com/office/drawing/2014/main" id="{FCF1BC19-F779-7125-B5E9-FD50D0BD1A62}"/>
                  </a:ext>
                </a:extLst>
              </p:cNvPr>
              <p:cNvSpPr/>
              <p:nvPr/>
            </p:nvSpPr>
            <p:spPr>
              <a:xfrm>
                <a:off x="26856791"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91" cap="flat">
                <a:noFill/>
                <a:prstDash val="solid"/>
                <a:round/>
              </a:ln>
            </p:spPr>
            <p:txBody>
              <a:bodyPr rtlCol="0" anchor="ctr"/>
              <a:lstStyle/>
              <a:p>
                <a:endParaRPr lang="en-US" sz="2400"/>
              </a:p>
            </p:txBody>
          </p:sp>
          <p:sp>
            <p:nvSpPr>
              <p:cNvPr id="2927" name="Freeform 2926">
                <a:extLst>
                  <a:ext uri="{FF2B5EF4-FFF2-40B4-BE49-F238E27FC236}">
                    <a16:creationId xmlns:a16="http://schemas.microsoft.com/office/drawing/2014/main" id="{61D02530-4C39-CCD1-4B8A-2363EEF2DD47}"/>
                  </a:ext>
                </a:extLst>
              </p:cNvPr>
              <p:cNvSpPr/>
              <p:nvPr/>
            </p:nvSpPr>
            <p:spPr>
              <a:xfrm>
                <a:off x="2688925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91" cap="flat">
                <a:noFill/>
                <a:prstDash val="solid"/>
                <a:round/>
              </a:ln>
            </p:spPr>
            <p:txBody>
              <a:bodyPr rtlCol="0" anchor="ctr"/>
              <a:lstStyle/>
              <a:p>
                <a:endParaRPr lang="en-US" sz="2400"/>
              </a:p>
            </p:txBody>
          </p:sp>
          <p:sp>
            <p:nvSpPr>
              <p:cNvPr id="2928" name="Freeform 2927">
                <a:extLst>
                  <a:ext uri="{FF2B5EF4-FFF2-40B4-BE49-F238E27FC236}">
                    <a16:creationId xmlns:a16="http://schemas.microsoft.com/office/drawing/2014/main" id="{BF76C825-804F-1CB2-D813-79BC9B599F5D}"/>
                  </a:ext>
                </a:extLst>
              </p:cNvPr>
              <p:cNvSpPr/>
              <p:nvPr/>
            </p:nvSpPr>
            <p:spPr>
              <a:xfrm>
                <a:off x="26921716"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2929" name="Freeform 2928">
                <a:extLst>
                  <a:ext uri="{FF2B5EF4-FFF2-40B4-BE49-F238E27FC236}">
                    <a16:creationId xmlns:a16="http://schemas.microsoft.com/office/drawing/2014/main" id="{C012EB3F-FAB0-E73B-CCEC-7454D8BE861D}"/>
                  </a:ext>
                </a:extLst>
              </p:cNvPr>
              <p:cNvSpPr/>
              <p:nvPr/>
            </p:nvSpPr>
            <p:spPr>
              <a:xfrm>
                <a:off x="2695417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2930" name="Freeform 2929">
                <a:extLst>
                  <a:ext uri="{FF2B5EF4-FFF2-40B4-BE49-F238E27FC236}">
                    <a16:creationId xmlns:a16="http://schemas.microsoft.com/office/drawing/2014/main" id="{6D399759-B3DE-11A7-AF1D-58B2E79CD68D}"/>
                  </a:ext>
                </a:extLst>
              </p:cNvPr>
              <p:cNvSpPr/>
              <p:nvPr/>
            </p:nvSpPr>
            <p:spPr>
              <a:xfrm>
                <a:off x="2698664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91" cap="flat">
                <a:noFill/>
                <a:prstDash val="solid"/>
                <a:round/>
              </a:ln>
            </p:spPr>
            <p:txBody>
              <a:bodyPr rtlCol="0" anchor="ctr"/>
              <a:lstStyle/>
              <a:p>
                <a:endParaRPr lang="en-US" sz="2400"/>
              </a:p>
            </p:txBody>
          </p:sp>
          <p:sp>
            <p:nvSpPr>
              <p:cNvPr id="2931" name="Freeform 2930">
                <a:extLst>
                  <a:ext uri="{FF2B5EF4-FFF2-40B4-BE49-F238E27FC236}">
                    <a16:creationId xmlns:a16="http://schemas.microsoft.com/office/drawing/2014/main" id="{61CF3DDD-A7F0-2824-BECA-207F2626E1AB}"/>
                  </a:ext>
                </a:extLst>
              </p:cNvPr>
              <p:cNvSpPr/>
              <p:nvPr/>
            </p:nvSpPr>
            <p:spPr>
              <a:xfrm>
                <a:off x="2701910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2932" name="Freeform 2931">
                <a:extLst>
                  <a:ext uri="{FF2B5EF4-FFF2-40B4-BE49-F238E27FC236}">
                    <a16:creationId xmlns:a16="http://schemas.microsoft.com/office/drawing/2014/main" id="{54F21D01-6378-C338-141D-B141747FBFE0}"/>
                  </a:ext>
                </a:extLst>
              </p:cNvPr>
              <p:cNvSpPr/>
              <p:nvPr/>
            </p:nvSpPr>
            <p:spPr>
              <a:xfrm>
                <a:off x="2705156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91" cap="flat">
                <a:noFill/>
                <a:prstDash val="solid"/>
                <a:round/>
              </a:ln>
            </p:spPr>
            <p:txBody>
              <a:bodyPr rtlCol="0" anchor="ctr"/>
              <a:lstStyle/>
              <a:p>
                <a:endParaRPr lang="en-US" sz="2400"/>
              </a:p>
            </p:txBody>
          </p:sp>
          <p:sp>
            <p:nvSpPr>
              <p:cNvPr id="2933" name="Freeform 2932">
                <a:extLst>
                  <a:ext uri="{FF2B5EF4-FFF2-40B4-BE49-F238E27FC236}">
                    <a16:creationId xmlns:a16="http://schemas.microsoft.com/office/drawing/2014/main" id="{6D31B648-43A4-B503-F2C3-52EEFB5CB06D}"/>
                  </a:ext>
                </a:extLst>
              </p:cNvPr>
              <p:cNvSpPr/>
              <p:nvPr/>
            </p:nvSpPr>
            <p:spPr>
              <a:xfrm>
                <a:off x="2708402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91" cap="flat">
                <a:noFill/>
                <a:prstDash val="solid"/>
                <a:round/>
              </a:ln>
            </p:spPr>
            <p:txBody>
              <a:bodyPr rtlCol="0" anchor="ctr"/>
              <a:lstStyle/>
              <a:p>
                <a:endParaRPr lang="en-US" sz="2400"/>
              </a:p>
            </p:txBody>
          </p:sp>
          <p:sp>
            <p:nvSpPr>
              <p:cNvPr id="2934" name="Freeform 2933">
                <a:extLst>
                  <a:ext uri="{FF2B5EF4-FFF2-40B4-BE49-F238E27FC236}">
                    <a16:creationId xmlns:a16="http://schemas.microsoft.com/office/drawing/2014/main" id="{97B458D3-4DCE-90A7-4781-F85870736D90}"/>
                  </a:ext>
                </a:extLst>
              </p:cNvPr>
              <p:cNvSpPr/>
              <p:nvPr/>
            </p:nvSpPr>
            <p:spPr>
              <a:xfrm>
                <a:off x="2711649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B63"/>
              </a:solidFill>
              <a:ln w="9391" cap="flat">
                <a:noFill/>
                <a:prstDash val="solid"/>
                <a:round/>
              </a:ln>
            </p:spPr>
            <p:txBody>
              <a:bodyPr rtlCol="0" anchor="ctr"/>
              <a:lstStyle/>
              <a:p>
                <a:endParaRPr lang="en-US" sz="2400"/>
              </a:p>
            </p:txBody>
          </p:sp>
          <p:sp>
            <p:nvSpPr>
              <p:cNvPr id="2935" name="Freeform 2934">
                <a:extLst>
                  <a:ext uri="{FF2B5EF4-FFF2-40B4-BE49-F238E27FC236}">
                    <a16:creationId xmlns:a16="http://schemas.microsoft.com/office/drawing/2014/main" id="{91168AF2-EB33-5C65-4DDB-DA974893B8E2}"/>
                  </a:ext>
                </a:extLst>
              </p:cNvPr>
              <p:cNvSpPr/>
              <p:nvPr/>
            </p:nvSpPr>
            <p:spPr>
              <a:xfrm>
                <a:off x="2714895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91" cap="flat">
                <a:noFill/>
                <a:prstDash val="solid"/>
                <a:round/>
              </a:ln>
            </p:spPr>
            <p:txBody>
              <a:bodyPr rtlCol="0" anchor="ctr"/>
              <a:lstStyle/>
              <a:p>
                <a:endParaRPr lang="en-US" sz="2400"/>
              </a:p>
            </p:txBody>
          </p:sp>
          <p:sp>
            <p:nvSpPr>
              <p:cNvPr id="2936" name="Freeform 2935">
                <a:extLst>
                  <a:ext uri="{FF2B5EF4-FFF2-40B4-BE49-F238E27FC236}">
                    <a16:creationId xmlns:a16="http://schemas.microsoft.com/office/drawing/2014/main" id="{E0ED01F5-1689-2819-9CC3-E5A40377F006}"/>
                  </a:ext>
                </a:extLst>
              </p:cNvPr>
              <p:cNvSpPr/>
              <p:nvPr/>
            </p:nvSpPr>
            <p:spPr>
              <a:xfrm>
                <a:off x="2718141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91" cap="flat">
                <a:noFill/>
                <a:prstDash val="solid"/>
                <a:round/>
              </a:ln>
            </p:spPr>
            <p:txBody>
              <a:bodyPr rtlCol="0" anchor="ctr"/>
              <a:lstStyle/>
              <a:p>
                <a:endParaRPr lang="en-US" sz="2400"/>
              </a:p>
            </p:txBody>
          </p:sp>
          <p:sp>
            <p:nvSpPr>
              <p:cNvPr id="2937" name="Freeform 2936">
                <a:extLst>
                  <a:ext uri="{FF2B5EF4-FFF2-40B4-BE49-F238E27FC236}">
                    <a16:creationId xmlns:a16="http://schemas.microsoft.com/office/drawing/2014/main" id="{3D8D94DB-5D0F-4E17-B09E-269BE8194E8C}"/>
                  </a:ext>
                </a:extLst>
              </p:cNvPr>
              <p:cNvSpPr/>
              <p:nvPr/>
            </p:nvSpPr>
            <p:spPr>
              <a:xfrm>
                <a:off x="27213879"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2938" name="Freeform 2937">
                <a:extLst>
                  <a:ext uri="{FF2B5EF4-FFF2-40B4-BE49-F238E27FC236}">
                    <a16:creationId xmlns:a16="http://schemas.microsoft.com/office/drawing/2014/main" id="{E2213E49-697A-86A3-8A63-863F3632A95D}"/>
                  </a:ext>
                </a:extLst>
              </p:cNvPr>
              <p:cNvSpPr/>
              <p:nvPr/>
            </p:nvSpPr>
            <p:spPr>
              <a:xfrm>
                <a:off x="2724634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91" cap="flat">
                <a:noFill/>
                <a:prstDash val="solid"/>
                <a:round/>
              </a:ln>
            </p:spPr>
            <p:txBody>
              <a:bodyPr rtlCol="0" anchor="ctr"/>
              <a:lstStyle/>
              <a:p>
                <a:endParaRPr lang="en-US" sz="2400"/>
              </a:p>
            </p:txBody>
          </p:sp>
          <p:sp>
            <p:nvSpPr>
              <p:cNvPr id="2939" name="Freeform 2938">
                <a:extLst>
                  <a:ext uri="{FF2B5EF4-FFF2-40B4-BE49-F238E27FC236}">
                    <a16:creationId xmlns:a16="http://schemas.microsoft.com/office/drawing/2014/main" id="{A9B868AC-8E45-B04C-05F6-8BC5828944AA}"/>
                  </a:ext>
                </a:extLst>
              </p:cNvPr>
              <p:cNvSpPr/>
              <p:nvPr/>
            </p:nvSpPr>
            <p:spPr>
              <a:xfrm>
                <a:off x="27278804"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91" cap="flat">
                <a:noFill/>
                <a:prstDash val="solid"/>
                <a:round/>
              </a:ln>
            </p:spPr>
            <p:txBody>
              <a:bodyPr rtlCol="0" anchor="ctr"/>
              <a:lstStyle/>
              <a:p>
                <a:endParaRPr lang="en-US" sz="2400"/>
              </a:p>
            </p:txBody>
          </p:sp>
          <p:sp>
            <p:nvSpPr>
              <p:cNvPr id="2940" name="Freeform 2939">
                <a:extLst>
                  <a:ext uri="{FF2B5EF4-FFF2-40B4-BE49-F238E27FC236}">
                    <a16:creationId xmlns:a16="http://schemas.microsoft.com/office/drawing/2014/main" id="{FCD00F08-3D42-5879-3CFF-CB951A0643AA}"/>
                  </a:ext>
                </a:extLst>
              </p:cNvPr>
              <p:cNvSpPr/>
              <p:nvPr/>
            </p:nvSpPr>
            <p:spPr>
              <a:xfrm>
                <a:off x="2731126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2941" name="Freeform 2940">
                <a:extLst>
                  <a:ext uri="{FF2B5EF4-FFF2-40B4-BE49-F238E27FC236}">
                    <a16:creationId xmlns:a16="http://schemas.microsoft.com/office/drawing/2014/main" id="{4A330B4D-7EAA-3CB7-9772-BC1876120840}"/>
                  </a:ext>
                </a:extLst>
              </p:cNvPr>
              <p:cNvSpPr/>
              <p:nvPr/>
            </p:nvSpPr>
            <p:spPr>
              <a:xfrm>
                <a:off x="27343730"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2942" name="Freeform 2941">
                <a:extLst>
                  <a:ext uri="{FF2B5EF4-FFF2-40B4-BE49-F238E27FC236}">
                    <a16:creationId xmlns:a16="http://schemas.microsoft.com/office/drawing/2014/main" id="{5DBF61C3-ACC8-0AB7-6C5C-EDF166F0BA7B}"/>
                  </a:ext>
                </a:extLst>
              </p:cNvPr>
              <p:cNvSpPr/>
              <p:nvPr/>
            </p:nvSpPr>
            <p:spPr>
              <a:xfrm>
                <a:off x="2737619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91" cap="flat">
                <a:noFill/>
                <a:prstDash val="solid"/>
                <a:round/>
              </a:ln>
            </p:spPr>
            <p:txBody>
              <a:bodyPr rtlCol="0" anchor="ctr"/>
              <a:lstStyle/>
              <a:p>
                <a:endParaRPr lang="en-US" sz="2400"/>
              </a:p>
            </p:txBody>
          </p:sp>
          <p:sp>
            <p:nvSpPr>
              <p:cNvPr id="2943" name="Freeform 2942">
                <a:extLst>
                  <a:ext uri="{FF2B5EF4-FFF2-40B4-BE49-F238E27FC236}">
                    <a16:creationId xmlns:a16="http://schemas.microsoft.com/office/drawing/2014/main" id="{35CE2FCA-78E5-0CF1-1770-A4DFA72A7DE1}"/>
                  </a:ext>
                </a:extLst>
              </p:cNvPr>
              <p:cNvSpPr/>
              <p:nvPr/>
            </p:nvSpPr>
            <p:spPr>
              <a:xfrm>
                <a:off x="27408655"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2944" name="Freeform 2943">
                <a:extLst>
                  <a:ext uri="{FF2B5EF4-FFF2-40B4-BE49-F238E27FC236}">
                    <a16:creationId xmlns:a16="http://schemas.microsoft.com/office/drawing/2014/main" id="{C7548D03-36F4-CD32-3907-7F0FE66E8A29}"/>
                  </a:ext>
                </a:extLst>
              </p:cNvPr>
              <p:cNvSpPr/>
              <p:nvPr/>
            </p:nvSpPr>
            <p:spPr>
              <a:xfrm>
                <a:off x="2744111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91" cap="flat">
                <a:noFill/>
                <a:prstDash val="solid"/>
                <a:round/>
              </a:ln>
            </p:spPr>
            <p:txBody>
              <a:bodyPr rtlCol="0" anchor="ctr"/>
              <a:lstStyle/>
              <a:p>
                <a:endParaRPr lang="en-US" sz="2400"/>
              </a:p>
            </p:txBody>
          </p:sp>
          <p:sp>
            <p:nvSpPr>
              <p:cNvPr id="2945" name="Freeform 2944">
                <a:extLst>
                  <a:ext uri="{FF2B5EF4-FFF2-40B4-BE49-F238E27FC236}">
                    <a16:creationId xmlns:a16="http://schemas.microsoft.com/office/drawing/2014/main" id="{E079EA97-CE1E-12B2-FFA8-6D33C9C0AFAA}"/>
                  </a:ext>
                </a:extLst>
              </p:cNvPr>
              <p:cNvSpPr/>
              <p:nvPr/>
            </p:nvSpPr>
            <p:spPr>
              <a:xfrm>
                <a:off x="27473580"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91" cap="flat">
                <a:noFill/>
                <a:prstDash val="solid"/>
                <a:round/>
              </a:ln>
            </p:spPr>
            <p:txBody>
              <a:bodyPr rtlCol="0" anchor="ctr"/>
              <a:lstStyle/>
              <a:p>
                <a:endParaRPr lang="en-US" sz="2400"/>
              </a:p>
            </p:txBody>
          </p:sp>
          <p:sp>
            <p:nvSpPr>
              <p:cNvPr id="2946" name="Freeform 2945">
                <a:extLst>
                  <a:ext uri="{FF2B5EF4-FFF2-40B4-BE49-F238E27FC236}">
                    <a16:creationId xmlns:a16="http://schemas.microsoft.com/office/drawing/2014/main" id="{7F1AC9EF-15C5-3114-94A9-B081469333C7}"/>
                  </a:ext>
                </a:extLst>
              </p:cNvPr>
              <p:cNvSpPr/>
              <p:nvPr/>
            </p:nvSpPr>
            <p:spPr>
              <a:xfrm>
                <a:off x="27506042"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91" cap="flat">
                <a:noFill/>
                <a:prstDash val="solid"/>
                <a:round/>
              </a:ln>
            </p:spPr>
            <p:txBody>
              <a:bodyPr rtlCol="0" anchor="ctr"/>
              <a:lstStyle/>
              <a:p>
                <a:endParaRPr lang="en-US" sz="2400"/>
              </a:p>
            </p:txBody>
          </p:sp>
          <p:sp>
            <p:nvSpPr>
              <p:cNvPr id="2947" name="Freeform 2946">
                <a:extLst>
                  <a:ext uri="{FF2B5EF4-FFF2-40B4-BE49-F238E27FC236}">
                    <a16:creationId xmlns:a16="http://schemas.microsoft.com/office/drawing/2014/main" id="{1C04ABA7-D035-AEE2-AE12-B96EDB7723B6}"/>
                  </a:ext>
                </a:extLst>
              </p:cNvPr>
              <p:cNvSpPr/>
              <p:nvPr/>
            </p:nvSpPr>
            <p:spPr>
              <a:xfrm>
                <a:off x="27538505"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91" cap="flat">
                <a:noFill/>
                <a:prstDash val="solid"/>
                <a:round/>
              </a:ln>
            </p:spPr>
            <p:txBody>
              <a:bodyPr rtlCol="0" anchor="ctr"/>
              <a:lstStyle/>
              <a:p>
                <a:endParaRPr lang="en-US" sz="2400"/>
              </a:p>
            </p:txBody>
          </p:sp>
          <p:sp>
            <p:nvSpPr>
              <p:cNvPr id="2948" name="Freeform 2947">
                <a:extLst>
                  <a:ext uri="{FF2B5EF4-FFF2-40B4-BE49-F238E27FC236}">
                    <a16:creationId xmlns:a16="http://schemas.microsoft.com/office/drawing/2014/main" id="{3D47EC78-105F-E043-634D-46356E18E904}"/>
                  </a:ext>
                </a:extLst>
              </p:cNvPr>
              <p:cNvSpPr/>
              <p:nvPr/>
            </p:nvSpPr>
            <p:spPr>
              <a:xfrm>
                <a:off x="27570967" y="1988009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91" cap="flat">
                <a:noFill/>
                <a:prstDash val="solid"/>
                <a:round/>
              </a:ln>
            </p:spPr>
            <p:txBody>
              <a:bodyPr rtlCol="0" anchor="ctr"/>
              <a:lstStyle/>
              <a:p>
                <a:endParaRPr lang="en-US" sz="2400"/>
              </a:p>
            </p:txBody>
          </p:sp>
          <p:sp>
            <p:nvSpPr>
              <p:cNvPr id="2949" name="Freeform 2948">
                <a:extLst>
                  <a:ext uri="{FF2B5EF4-FFF2-40B4-BE49-F238E27FC236}">
                    <a16:creationId xmlns:a16="http://schemas.microsoft.com/office/drawing/2014/main" id="{05487C15-7C91-BF18-599D-B5D583B4B905}"/>
                  </a:ext>
                </a:extLst>
              </p:cNvPr>
              <p:cNvSpPr/>
              <p:nvPr/>
            </p:nvSpPr>
            <p:spPr>
              <a:xfrm>
                <a:off x="27603430" y="19880097"/>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871E5B"/>
              </a:solidFill>
              <a:ln w="9391" cap="flat">
                <a:noFill/>
                <a:prstDash val="solid"/>
                <a:round/>
              </a:ln>
            </p:spPr>
            <p:txBody>
              <a:bodyPr rtlCol="0" anchor="ctr"/>
              <a:lstStyle/>
              <a:p>
                <a:endParaRPr lang="en-US" sz="2400"/>
              </a:p>
            </p:txBody>
          </p:sp>
          <p:sp>
            <p:nvSpPr>
              <p:cNvPr id="2950" name="Freeform 2949">
                <a:extLst>
                  <a:ext uri="{FF2B5EF4-FFF2-40B4-BE49-F238E27FC236}">
                    <a16:creationId xmlns:a16="http://schemas.microsoft.com/office/drawing/2014/main" id="{1A11CFF7-5EC8-8529-57C5-F3D769126214}"/>
                  </a:ext>
                </a:extLst>
              </p:cNvPr>
              <p:cNvSpPr/>
              <p:nvPr/>
            </p:nvSpPr>
            <p:spPr>
              <a:xfrm>
                <a:off x="27635897" y="19880097"/>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871E5B"/>
              </a:solidFill>
              <a:ln w="9391" cap="flat">
                <a:noFill/>
                <a:prstDash val="solid"/>
                <a:round/>
              </a:ln>
            </p:spPr>
            <p:txBody>
              <a:bodyPr rtlCol="0" anchor="ctr"/>
              <a:lstStyle/>
              <a:p>
                <a:endParaRPr lang="en-US" sz="2400"/>
              </a:p>
            </p:txBody>
          </p:sp>
          <p:sp>
            <p:nvSpPr>
              <p:cNvPr id="2951" name="Freeform 2950">
                <a:extLst>
                  <a:ext uri="{FF2B5EF4-FFF2-40B4-BE49-F238E27FC236}">
                    <a16:creationId xmlns:a16="http://schemas.microsoft.com/office/drawing/2014/main" id="{A9F21315-6C56-3A96-064E-7BC252BF271C}"/>
                  </a:ext>
                </a:extLst>
              </p:cNvPr>
              <p:cNvSpPr/>
              <p:nvPr/>
            </p:nvSpPr>
            <p:spPr>
              <a:xfrm>
                <a:off x="2669447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91" cap="flat">
                <a:noFill/>
                <a:prstDash val="solid"/>
                <a:round/>
              </a:ln>
            </p:spPr>
            <p:txBody>
              <a:bodyPr rtlCol="0" anchor="ctr"/>
              <a:lstStyle/>
              <a:p>
                <a:endParaRPr lang="en-US" sz="2400"/>
              </a:p>
            </p:txBody>
          </p:sp>
          <p:sp>
            <p:nvSpPr>
              <p:cNvPr id="2952" name="Freeform 2951">
                <a:extLst>
                  <a:ext uri="{FF2B5EF4-FFF2-40B4-BE49-F238E27FC236}">
                    <a16:creationId xmlns:a16="http://schemas.microsoft.com/office/drawing/2014/main" id="{E50FC9F1-6B5C-1B1D-2989-018F5BCC5437}"/>
                  </a:ext>
                </a:extLst>
              </p:cNvPr>
              <p:cNvSpPr/>
              <p:nvPr/>
            </p:nvSpPr>
            <p:spPr>
              <a:xfrm>
                <a:off x="26726941"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91" cap="flat">
                <a:noFill/>
                <a:prstDash val="solid"/>
                <a:round/>
              </a:ln>
            </p:spPr>
            <p:txBody>
              <a:bodyPr rtlCol="0" anchor="ctr"/>
              <a:lstStyle/>
              <a:p>
                <a:endParaRPr lang="en-US" sz="2400"/>
              </a:p>
            </p:txBody>
          </p:sp>
          <p:sp>
            <p:nvSpPr>
              <p:cNvPr id="2953" name="Freeform 2952">
                <a:extLst>
                  <a:ext uri="{FF2B5EF4-FFF2-40B4-BE49-F238E27FC236}">
                    <a16:creationId xmlns:a16="http://schemas.microsoft.com/office/drawing/2014/main" id="{D9626D33-C773-4DAB-BA75-8A4258B59A3C}"/>
                  </a:ext>
                </a:extLst>
              </p:cNvPr>
              <p:cNvSpPr/>
              <p:nvPr/>
            </p:nvSpPr>
            <p:spPr>
              <a:xfrm>
                <a:off x="2675940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91" cap="flat">
                <a:noFill/>
                <a:prstDash val="solid"/>
                <a:round/>
              </a:ln>
            </p:spPr>
            <p:txBody>
              <a:bodyPr rtlCol="0" anchor="ctr"/>
              <a:lstStyle/>
              <a:p>
                <a:endParaRPr lang="en-US" sz="2400"/>
              </a:p>
            </p:txBody>
          </p:sp>
          <p:sp>
            <p:nvSpPr>
              <p:cNvPr id="2954" name="Freeform 2953">
                <a:extLst>
                  <a:ext uri="{FF2B5EF4-FFF2-40B4-BE49-F238E27FC236}">
                    <a16:creationId xmlns:a16="http://schemas.microsoft.com/office/drawing/2014/main" id="{A1FF53E8-75B9-D08B-533E-2FFB243EFA28}"/>
                  </a:ext>
                </a:extLst>
              </p:cNvPr>
              <p:cNvSpPr/>
              <p:nvPr/>
            </p:nvSpPr>
            <p:spPr>
              <a:xfrm>
                <a:off x="26791866"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91" cap="flat">
                <a:noFill/>
                <a:prstDash val="solid"/>
                <a:round/>
              </a:ln>
            </p:spPr>
            <p:txBody>
              <a:bodyPr rtlCol="0" anchor="ctr"/>
              <a:lstStyle/>
              <a:p>
                <a:endParaRPr lang="en-US" sz="2400"/>
              </a:p>
            </p:txBody>
          </p:sp>
          <p:sp>
            <p:nvSpPr>
              <p:cNvPr id="2955" name="Freeform 2954">
                <a:extLst>
                  <a:ext uri="{FF2B5EF4-FFF2-40B4-BE49-F238E27FC236}">
                    <a16:creationId xmlns:a16="http://schemas.microsoft.com/office/drawing/2014/main" id="{1E9DB7C9-4B77-6532-1796-E9B41AE75BAA}"/>
                  </a:ext>
                </a:extLst>
              </p:cNvPr>
              <p:cNvSpPr/>
              <p:nvPr/>
            </p:nvSpPr>
            <p:spPr>
              <a:xfrm>
                <a:off x="2682432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91" cap="flat">
                <a:noFill/>
                <a:prstDash val="solid"/>
                <a:round/>
              </a:ln>
            </p:spPr>
            <p:txBody>
              <a:bodyPr rtlCol="0" anchor="ctr"/>
              <a:lstStyle/>
              <a:p>
                <a:endParaRPr lang="en-US" sz="2400"/>
              </a:p>
            </p:txBody>
          </p:sp>
          <p:sp>
            <p:nvSpPr>
              <p:cNvPr id="2956" name="Freeform 2955">
                <a:extLst>
                  <a:ext uri="{FF2B5EF4-FFF2-40B4-BE49-F238E27FC236}">
                    <a16:creationId xmlns:a16="http://schemas.microsoft.com/office/drawing/2014/main" id="{DB446E34-C0D7-7B02-670F-EB1DDD209FE8}"/>
                  </a:ext>
                </a:extLst>
              </p:cNvPr>
              <p:cNvSpPr/>
              <p:nvPr/>
            </p:nvSpPr>
            <p:spPr>
              <a:xfrm>
                <a:off x="26856791"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91" cap="flat">
                <a:noFill/>
                <a:prstDash val="solid"/>
                <a:round/>
              </a:ln>
            </p:spPr>
            <p:txBody>
              <a:bodyPr rtlCol="0" anchor="ctr"/>
              <a:lstStyle/>
              <a:p>
                <a:endParaRPr lang="en-US" sz="2400"/>
              </a:p>
            </p:txBody>
          </p:sp>
          <p:sp>
            <p:nvSpPr>
              <p:cNvPr id="2957" name="Freeform 2956">
                <a:extLst>
                  <a:ext uri="{FF2B5EF4-FFF2-40B4-BE49-F238E27FC236}">
                    <a16:creationId xmlns:a16="http://schemas.microsoft.com/office/drawing/2014/main" id="{07A1C00F-BCE8-5BFD-2097-3F36B280C9E3}"/>
                  </a:ext>
                </a:extLst>
              </p:cNvPr>
              <p:cNvSpPr/>
              <p:nvPr/>
            </p:nvSpPr>
            <p:spPr>
              <a:xfrm>
                <a:off x="2688925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91" cap="flat">
                <a:noFill/>
                <a:prstDash val="solid"/>
                <a:round/>
              </a:ln>
            </p:spPr>
            <p:txBody>
              <a:bodyPr rtlCol="0" anchor="ctr"/>
              <a:lstStyle/>
              <a:p>
                <a:endParaRPr lang="en-US" sz="2400"/>
              </a:p>
            </p:txBody>
          </p:sp>
          <p:sp>
            <p:nvSpPr>
              <p:cNvPr id="2958" name="Freeform 2957">
                <a:extLst>
                  <a:ext uri="{FF2B5EF4-FFF2-40B4-BE49-F238E27FC236}">
                    <a16:creationId xmlns:a16="http://schemas.microsoft.com/office/drawing/2014/main" id="{5EE2D2E7-70E1-1DA9-9981-61CD8513FCC7}"/>
                  </a:ext>
                </a:extLst>
              </p:cNvPr>
              <p:cNvSpPr/>
              <p:nvPr/>
            </p:nvSpPr>
            <p:spPr>
              <a:xfrm>
                <a:off x="26921716"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91" cap="flat">
                <a:noFill/>
                <a:prstDash val="solid"/>
                <a:round/>
              </a:ln>
            </p:spPr>
            <p:txBody>
              <a:bodyPr rtlCol="0" anchor="ctr"/>
              <a:lstStyle/>
              <a:p>
                <a:endParaRPr lang="en-US" sz="2400"/>
              </a:p>
            </p:txBody>
          </p:sp>
          <p:sp>
            <p:nvSpPr>
              <p:cNvPr id="2959" name="Freeform 2958">
                <a:extLst>
                  <a:ext uri="{FF2B5EF4-FFF2-40B4-BE49-F238E27FC236}">
                    <a16:creationId xmlns:a16="http://schemas.microsoft.com/office/drawing/2014/main" id="{DCABA3A6-A3F1-B7DB-983C-1BCAE00EFA91}"/>
                  </a:ext>
                </a:extLst>
              </p:cNvPr>
              <p:cNvSpPr/>
              <p:nvPr/>
            </p:nvSpPr>
            <p:spPr>
              <a:xfrm>
                <a:off x="2695417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2960" name="Freeform 2959">
                <a:extLst>
                  <a:ext uri="{FF2B5EF4-FFF2-40B4-BE49-F238E27FC236}">
                    <a16:creationId xmlns:a16="http://schemas.microsoft.com/office/drawing/2014/main" id="{BAE04FD8-23CD-E91B-51D3-A7F03E9B3161}"/>
                  </a:ext>
                </a:extLst>
              </p:cNvPr>
              <p:cNvSpPr/>
              <p:nvPr/>
            </p:nvSpPr>
            <p:spPr>
              <a:xfrm>
                <a:off x="2698664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91" cap="flat">
                <a:noFill/>
                <a:prstDash val="solid"/>
                <a:round/>
              </a:ln>
            </p:spPr>
            <p:txBody>
              <a:bodyPr rtlCol="0" anchor="ctr"/>
              <a:lstStyle/>
              <a:p>
                <a:endParaRPr lang="en-US" sz="2400"/>
              </a:p>
            </p:txBody>
          </p:sp>
          <p:sp>
            <p:nvSpPr>
              <p:cNvPr id="2961" name="Freeform 2960">
                <a:extLst>
                  <a:ext uri="{FF2B5EF4-FFF2-40B4-BE49-F238E27FC236}">
                    <a16:creationId xmlns:a16="http://schemas.microsoft.com/office/drawing/2014/main" id="{680B5980-A310-9CC5-A662-E3B2AE9480E2}"/>
                  </a:ext>
                </a:extLst>
              </p:cNvPr>
              <p:cNvSpPr/>
              <p:nvPr/>
            </p:nvSpPr>
            <p:spPr>
              <a:xfrm>
                <a:off x="2701910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91" cap="flat">
                <a:noFill/>
                <a:prstDash val="solid"/>
                <a:round/>
              </a:ln>
            </p:spPr>
            <p:txBody>
              <a:bodyPr rtlCol="0" anchor="ctr"/>
              <a:lstStyle/>
              <a:p>
                <a:endParaRPr lang="en-US" sz="2400"/>
              </a:p>
            </p:txBody>
          </p:sp>
          <p:sp>
            <p:nvSpPr>
              <p:cNvPr id="2962" name="Freeform 2961">
                <a:extLst>
                  <a:ext uri="{FF2B5EF4-FFF2-40B4-BE49-F238E27FC236}">
                    <a16:creationId xmlns:a16="http://schemas.microsoft.com/office/drawing/2014/main" id="{624E05BB-ECE9-E649-E014-A855A4B9E647}"/>
                  </a:ext>
                </a:extLst>
              </p:cNvPr>
              <p:cNvSpPr/>
              <p:nvPr/>
            </p:nvSpPr>
            <p:spPr>
              <a:xfrm>
                <a:off x="2705156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2963" name="Freeform 2962">
                <a:extLst>
                  <a:ext uri="{FF2B5EF4-FFF2-40B4-BE49-F238E27FC236}">
                    <a16:creationId xmlns:a16="http://schemas.microsoft.com/office/drawing/2014/main" id="{05785BC2-DD46-35A0-D06C-88CAE3649746}"/>
                  </a:ext>
                </a:extLst>
              </p:cNvPr>
              <p:cNvSpPr/>
              <p:nvPr/>
            </p:nvSpPr>
            <p:spPr>
              <a:xfrm>
                <a:off x="2708402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91" cap="flat">
                <a:noFill/>
                <a:prstDash val="solid"/>
                <a:round/>
              </a:ln>
            </p:spPr>
            <p:txBody>
              <a:bodyPr rtlCol="0" anchor="ctr"/>
              <a:lstStyle/>
              <a:p>
                <a:endParaRPr lang="en-US" sz="2400"/>
              </a:p>
            </p:txBody>
          </p:sp>
          <p:sp>
            <p:nvSpPr>
              <p:cNvPr id="2964" name="Freeform 2963">
                <a:extLst>
                  <a:ext uri="{FF2B5EF4-FFF2-40B4-BE49-F238E27FC236}">
                    <a16:creationId xmlns:a16="http://schemas.microsoft.com/office/drawing/2014/main" id="{93F5EEF2-F0AA-D867-786A-EB8DD76FBCD6}"/>
                  </a:ext>
                </a:extLst>
              </p:cNvPr>
              <p:cNvSpPr/>
              <p:nvPr/>
            </p:nvSpPr>
            <p:spPr>
              <a:xfrm>
                <a:off x="2711649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91" cap="flat">
                <a:noFill/>
                <a:prstDash val="solid"/>
                <a:round/>
              </a:ln>
            </p:spPr>
            <p:txBody>
              <a:bodyPr rtlCol="0" anchor="ctr"/>
              <a:lstStyle/>
              <a:p>
                <a:endParaRPr lang="en-US" sz="2400"/>
              </a:p>
            </p:txBody>
          </p:sp>
          <p:sp>
            <p:nvSpPr>
              <p:cNvPr id="2965" name="Freeform 2964">
                <a:extLst>
                  <a:ext uri="{FF2B5EF4-FFF2-40B4-BE49-F238E27FC236}">
                    <a16:creationId xmlns:a16="http://schemas.microsoft.com/office/drawing/2014/main" id="{C5C3F55D-BFCC-BBE2-7C93-6398548E621C}"/>
                  </a:ext>
                </a:extLst>
              </p:cNvPr>
              <p:cNvSpPr/>
              <p:nvPr/>
            </p:nvSpPr>
            <p:spPr>
              <a:xfrm>
                <a:off x="2714895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91" cap="flat">
                <a:noFill/>
                <a:prstDash val="solid"/>
                <a:round/>
              </a:ln>
            </p:spPr>
            <p:txBody>
              <a:bodyPr rtlCol="0" anchor="ctr"/>
              <a:lstStyle/>
              <a:p>
                <a:endParaRPr lang="en-US" sz="2400"/>
              </a:p>
            </p:txBody>
          </p:sp>
          <p:sp>
            <p:nvSpPr>
              <p:cNvPr id="2966" name="Freeform 2965">
                <a:extLst>
                  <a:ext uri="{FF2B5EF4-FFF2-40B4-BE49-F238E27FC236}">
                    <a16:creationId xmlns:a16="http://schemas.microsoft.com/office/drawing/2014/main" id="{AA8A42F8-6D8E-8F21-141D-48DBCD105D17}"/>
                  </a:ext>
                </a:extLst>
              </p:cNvPr>
              <p:cNvSpPr/>
              <p:nvPr/>
            </p:nvSpPr>
            <p:spPr>
              <a:xfrm>
                <a:off x="2718141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91" cap="flat">
                <a:noFill/>
                <a:prstDash val="solid"/>
                <a:round/>
              </a:ln>
            </p:spPr>
            <p:txBody>
              <a:bodyPr rtlCol="0" anchor="ctr"/>
              <a:lstStyle/>
              <a:p>
                <a:endParaRPr lang="en-US" sz="2400"/>
              </a:p>
            </p:txBody>
          </p:sp>
          <p:sp>
            <p:nvSpPr>
              <p:cNvPr id="2967" name="Freeform 2966">
                <a:extLst>
                  <a:ext uri="{FF2B5EF4-FFF2-40B4-BE49-F238E27FC236}">
                    <a16:creationId xmlns:a16="http://schemas.microsoft.com/office/drawing/2014/main" id="{7BD91F26-481E-0C0D-B47E-13281B595C6B}"/>
                  </a:ext>
                </a:extLst>
              </p:cNvPr>
              <p:cNvSpPr/>
              <p:nvPr/>
            </p:nvSpPr>
            <p:spPr>
              <a:xfrm>
                <a:off x="27213879"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91" cap="flat">
                <a:noFill/>
                <a:prstDash val="solid"/>
                <a:round/>
              </a:ln>
            </p:spPr>
            <p:txBody>
              <a:bodyPr rtlCol="0" anchor="ctr"/>
              <a:lstStyle/>
              <a:p>
                <a:endParaRPr lang="en-US" sz="2400"/>
              </a:p>
            </p:txBody>
          </p:sp>
          <p:sp>
            <p:nvSpPr>
              <p:cNvPr id="2968" name="Freeform 2967">
                <a:extLst>
                  <a:ext uri="{FF2B5EF4-FFF2-40B4-BE49-F238E27FC236}">
                    <a16:creationId xmlns:a16="http://schemas.microsoft.com/office/drawing/2014/main" id="{73997A19-3A12-615D-8668-F7B7F9E6AA77}"/>
                  </a:ext>
                </a:extLst>
              </p:cNvPr>
              <p:cNvSpPr/>
              <p:nvPr/>
            </p:nvSpPr>
            <p:spPr>
              <a:xfrm>
                <a:off x="2724634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91" cap="flat">
                <a:noFill/>
                <a:prstDash val="solid"/>
                <a:round/>
              </a:ln>
            </p:spPr>
            <p:txBody>
              <a:bodyPr rtlCol="0" anchor="ctr"/>
              <a:lstStyle/>
              <a:p>
                <a:endParaRPr lang="en-US" sz="2400"/>
              </a:p>
            </p:txBody>
          </p:sp>
          <p:sp>
            <p:nvSpPr>
              <p:cNvPr id="2969" name="Freeform 2968">
                <a:extLst>
                  <a:ext uri="{FF2B5EF4-FFF2-40B4-BE49-F238E27FC236}">
                    <a16:creationId xmlns:a16="http://schemas.microsoft.com/office/drawing/2014/main" id="{C56B67DD-A869-5509-D2D1-E8FAEE1F962E}"/>
                  </a:ext>
                </a:extLst>
              </p:cNvPr>
              <p:cNvSpPr/>
              <p:nvPr/>
            </p:nvSpPr>
            <p:spPr>
              <a:xfrm>
                <a:off x="27278804"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2970" name="Freeform 2969">
                <a:extLst>
                  <a:ext uri="{FF2B5EF4-FFF2-40B4-BE49-F238E27FC236}">
                    <a16:creationId xmlns:a16="http://schemas.microsoft.com/office/drawing/2014/main" id="{B99C460A-9D03-34DD-AD79-4334F6205666}"/>
                  </a:ext>
                </a:extLst>
              </p:cNvPr>
              <p:cNvSpPr/>
              <p:nvPr/>
            </p:nvSpPr>
            <p:spPr>
              <a:xfrm>
                <a:off x="2731126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91" cap="flat">
                <a:noFill/>
                <a:prstDash val="solid"/>
                <a:round/>
              </a:ln>
            </p:spPr>
            <p:txBody>
              <a:bodyPr rtlCol="0" anchor="ctr"/>
              <a:lstStyle/>
              <a:p>
                <a:endParaRPr lang="en-US" sz="2400"/>
              </a:p>
            </p:txBody>
          </p:sp>
          <p:sp>
            <p:nvSpPr>
              <p:cNvPr id="2971" name="Freeform 2970">
                <a:extLst>
                  <a:ext uri="{FF2B5EF4-FFF2-40B4-BE49-F238E27FC236}">
                    <a16:creationId xmlns:a16="http://schemas.microsoft.com/office/drawing/2014/main" id="{8DD07D57-0BEC-BC97-4752-6512522E977C}"/>
                  </a:ext>
                </a:extLst>
              </p:cNvPr>
              <p:cNvSpPr/>
              <p:nvPr/>
            </p:nvSpPr>
            <p:spPr>
              <a:xfrm>
                <a:off x="27343730"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2972" name="Freeform 2971">
                <a:extLst>
                  <a:ext uri="{FF2B5EF4-FFF2-40B4-BE49-F238E27FC236}">
                    <a16:creationId xmlns:a16="http://schemas.microsoft.com/office/drawing/2014/main" id="{47DCFF42-2D69-237B-FA43-CBA20EC92E23}"/>
                  </a:ext>
                </a:extLst>
              </p:cNvPr>
              <p:cNvSpPr/>
              <p:nvPr/>
            </p:nvSpPr>
            <p:spPr>
              <a:xfrm>
                <a:off x="2737619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91" cap="flat">
                <a:noFill/>
                <a:prstDash val="solid"/>
                <a:round/>
              </a:ln>
            </p:spPr>
            <p:txBody>
              <a:bodyPr rtlCol="0" anchor="ctr"/>
              <a:lstStyle/>
              <a:p>
                <a:endParaRPr lang="en-US" sz="2400"/>
              </a:p>
            </p:txBody>
          </p:sp>
          <p:sp>
            <p:nvSpPr>
              <p:cNvPr id="2973" name="Freeform 2972">
                <a:extLst>
                  <a:ext uri="{FF2B5EF4-FFF2-40B4-BE49-F238E27FC236}">
                    <a16:creationId xmlns:a16="http://schemas.microsoft.com/office/drawing/2014/main" id="{E990C2FC-EC25-9373-1F12-04E23094F2F4}"/>
                  </a:ext>
                </a:extLst>
              </p:cNvPr>
              <p:cNvSpPr/>
              <p:nvPr/>
            </p:nvSpPr>
            <p:spPr>
              <a:xfrm>
                <a:off x="27408655"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91" cap="flat">
                <a:noFill/>
                <a:prstDash val="solid"/>
                <a:round/>
              </a:ln>
            </p:spPr>
            <p:txBody>
              <a:bodyPr rtlCol="0" anchor="ctr"/>
              <a:lstStyle/>
              <a:p>
                <a:endParaRPr lang="en-US" sz="2400"/>
              </a:p>
            </p:txBody>
          </p:sp>
          <p:sp>
            <p:nvSpPr>
              <p:cNvPr id="2974" name="Freeform 2973">
                <a:extLst>
                  <a:ext uri="{FF2B5EF4-FFF2-40B4-BE49-F238E27FC236}">
                    <a16:creationId xmlns:a16="http://schemas.microsoft.com/office/drawing/2014/main" id="{AE3C79FD-B705-FCCB-8606-A05061BB4781}"/>
                  </a:ext>
                </a:extLst>
              </p:cNvPr>
              <p:cNvSpPr/>
              <p:nvPr/>
            </p:nvSpPr>
            <p:spPr>
              <a:xfrm>
                <a:off x="2744111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91" cap="flat">
                <a:noFill/>
                <a:prstDash val="solid"/>
                <a:round/>
              </a:ln>
            </p:spPr>
            <p:txBody>
              <a:bodyPr rtlCol="0" anchor="ctr"/>
              <a:lstStyle/>
              <a:p>
                <a:endParaRPr lang="en-US" sz="2400"/>
              </a:p>
            </p:txBody>
          </p:sp>
          <p:sp>
            <p:nvSpPr>
              <p:cNvPr id="2975" name="Freeform 2974">
                <a:extLst>
                  <a:ext uri="{FF2B5EF4-FFF2-40B4-BE49-F238E27FC236}">
                    <a16:creationId xmlns:a16="http://schemas.microsoft.com/office/drawing/2014/main" id="{F5B9D827-D3AF-0714-4CCD-99D44BC42371}"/>
                  </a:ext>
                </a:extLst>
              </p:cNvPr>
              <p:cNvSpPr/>
              <p:nvPr/>
            </p:nvSpPr>
            <p:spPr>
              <a:xfrm>
                <a:off x="27473580"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91" cap="flat">
                <a:noFill/>
                <a:prstDash val="solid"/>
                <a:round/>
              </a:ln>
            </p:spPr>
            <p:txBody>
              <a:bodyPr rtlCol="0" anchor="ctr"/>
              <a:lstStyle/>
              <a:p>
                <a:endParaRPr lang="en-US" sz="2400"/>
              </a:p>
            </p:txBody>
          </p:sp>
          <p:sp>
            <p:nvSpPr>
              <p:cNvPr id="2976" name="Freeform 2975">
                <a:extLst>
                  <a:ext uri="{FF2B5EF4-FFF2-40B4-BE49-F238E27FC236}">
                    <a16:creationId xmlns:a16="http://schemas.microsoft.com/office/drawing/2014/main" id="{09700A49-EA5C-9B0B-11F8-FEDB87581B65}"/>
                  </a:ext>
                </a:extLst>
              </p:cNvPr>
              <p:cNvSpPr/>
              <p:nvPr/>
            </p:nvSpPr>
            <p:spPr>
              <a:xfrm>
                <a:off x="27506042"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2977" name="Freeform 2976">
                <a:extLst>
                  <a:ext uri="{FF2B5EF4-FFF2-40B4-BE49-F238E27FC236}">
                    <a16:creationId xmlns:a16="http://schemas.microsoft.com/office/drawing/2014/main" id="{29ABB461-2E48-A193-9436-9FC0C8CAD2C5}"/>
                  </a:ext>
                </a:extLst>
              </p:cNvPr>
              <p:cNvSpPr/>
              <p:nvPr/>
            </p:nvSpPr>
            <p:spPr>
              <a:xfrm>
                <a:off x="27538505"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2978" name="Freeform 2977">
                <a:extLst>
                  <a:ext uri="{FF2B5EF4-FFF2-40B4-BE49-F238E27FC236}">
                    <a16:creationId xmlns:a16="http://schemas.microsoft.com/office/drawing/2014/main" id="{D53BE893-5F90-74BD-40E4-EB91973FAA1B}"/>
                  </a:ext>
                </a:extLst>
              </p:cNvPr>
              <p:cNvSpPr/>
              <p:nvPr/>
            </p:nvSpPr>
            <p:spPr>
              <a:xfrm>
                <a:off x="27570967" y="1991274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2979" name="Freeform 2978">
                <a:extLst>
                  <a:ext uri="{FF2B5EF4-FFF2-40B4-BE49-F238E27FC236}">
                    <a16:creationId xmlns:a16="http://schemas.microsoft.com/office/drawing/2014/main" id="{24BC5027-CCD4-BBDB-8604-39E2FF1369A2}"/>
                  </a:ext>
                </a:extLst>
              </p:cNvPr>
              <p:cNvSpPr/>
              <p:nvPr/>
            </p:nvSpPr>
            <p:spPr>
              <a:xfrm>
                <a:off x="27603430" y="19912745"/>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2980" name="Freeform 2979">
                <a:extLst>
                  <a:ext uri="{FF2B5EF4-FFF2-40B4-BE49-F238E27FC236}">
                    <a16:creationId xmlns:a16="http://schemas.microsoft.com/office/drawing/2014/main" id="{84575D3A-A362-E10B-30C2-91A7DC31C8CD}"/>
                  </a:ext>
                </a:extLst>
              </p:cNvPr>
              <p:cNvSpPr/>
              <p:nvPr/>
            </p:nvSpPr>
            <p:spPr>
              <a:xfrm>
                <a:off x="27635897" y="19912745"/>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2981" name="Freeform 2980">
                <a:extLst>
                  <a:ext uri="{FF2B5EF4-FFF2-40B4-BE49-F238E27FC236}">
                    <a16:creationId xmlns:a16="http://schemas.microsoft.com/office/drawing/2014/main" id="{581F7B48-E58E-230D-14BC-031CFAA21F26}"/>
                  </a:ext>
                </a:extLst>
              </p:cNvPr>
              <p:cNvSpPr/>
              <p:nvPr/>
            </p:nvSpPr>
            <p:spPr>
              <a:xfrm>
                <a:off x="2669447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91" cap="flat">
                <a:noFill/>
                <a:prstDash val="solid"/>
                <a:round/>
              </a:ln>
            </p:spPr>
            <p:txBody>
              <a:bodyPr rtlCol="0" anchor="ctr"/>
              <a:lstStyle/>
              <a:p>
                <a:endParaRPr lang="en-US" sz="2400"/>
              </a:p>
            </p:txBody>
          </p:sp>
          <p:sp>
            <p:nvSpPr>
              <p:cNvPr id="2982" name="Freeform 2981">
                <a:extLst>
                  <a:ext uri="{FF2B5EF4-FFF2-40B4-BE49-F238E27FC236}">
                    <a16:creationId xmlns:a16="http://schemas.microsoft.com/office/drawing/2014/main" id="{BE94569A-98D3-115C-BA22-A5AD9B79D5E8}"/>
                  </a:ext>
                </a:extLst>
              </p:cNvPr>
              <p:cNvSpPr/>
              <p:nvPr/>
            </p:nvSpPr>
            <p:spPr>
              <a:xfrm>
                <a:off x="26726941"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91" cap="flat">
                <a:noFill/>
                <a:prstDash val="solid"/>
                <a:round/>
              </a:ln>
            </p:spPr>
            <p:txBody>
              <a:bodyPr rtlCol="0" anchor="ctr"/>
              <a:lstStyle/>
              <a:p>
                <a:endParaRPr lang="en-US" sz="2400"/>
              </a:p>
            </p:txBody>
          </p:sp>
          <p:sp>
            <p:nvSpPr>
              <p:cNvPr id="2983" name="Freeform 2982">
                <a:extLst>
                  <a:ext uri="{FF2B5EF4-FFF2-40B4-BE49-F238E27FC236}">
                    <a16:creationId xmlns:a16="http://schemas.microsoft.com/office/drawing/2014/main" id="{5C391580-9F9F-C8BF-5B31-2AF281D0824B}"/>
                  </a:ext>
                </a:extLst>
              </p:cNvPr>
              <p:cNvSpPr/>
              <p:nvPr/>
            </p:nvSpPr>
            <p:spPr>
              <a:xfrm>
                <a:off x="2675940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91" cap="flat">
                <a:noFill/>
                <a:prstDash val="solid"/>
                <a:round/>
              </a:ln>
            </p:spPr>
            <p:txBody>
              <a:bodyPr rtlCol="0" anchor="ctr"/>
              <a:lstStyle/>
              <a:p>
                <a:endParaRPr lang="en-US" sz="2400"/>
              </a:p>
            </p:txBody>
          </p:sp>
          <p:sp>
            <p:nvSpPr>
              <p:cNvPr id="2984" name="Freeform 2983">
                <a:extLst>
                  <a:ext uri="{FF2B5EF4-FFF2-40B4-BE49-F238E27FC236}">
                    <a16:creationId xmlns:a16="http://schemas.microsoft.com/office/drawing/2014/main" id="{703D2BCF-9BCE-DB19-7F2F-D56ECEDF1060}"/>
                  </a:ext>
                </a:extLst>
              </p:cNvPr>
              <p:cNvSpPr/>
              <p:nvPr/>
            </p:nvSpPr>
            <p:spPr>
              <a:xfrm>
                <a:off x="26791866"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91" cap="flat">
                <a:noFill/>
                <a:prstDash val="solid"/>
                <a:round/>
              </a:ln>
            </p:spPr>
            <p:txBody>
              <a:bodyPr rtlCol="0" anchor="ctr"/>
              <a:lstStyle/>
              <a:p>
                <a:endParaRPr lang="en-US" sz="2400"/>
              </a:p>
            </p:txBody>
          </p:sp>
          <p:sp>
            <p:nvSpPr>
              <p:cNvPr id="2985" name="Freeform 2984">
                <a:extLst>
                  <a:ext uri="{FF2B5EF4-FFF2-40B4-BE49-F238E27FC236}">
                    <a16:creationId xmlns:a16="http://schemas.microsoft.com/office/drawing/2014/main" id="{D560E12A-58D1-0EC2-630B-AE14C89600DA}"/>
                  </a:ext>
                </a:extLst>
              </p:cNvPr>
              <p:cNvSpPr/>
              <p:nvPr/>
            </p:nvSpPr>
            <p:spPr>
              <a:xfrm>
                <a:off x="2682432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91" cap="flat">
                <a:noFill/>
                <a:prstDash val="solid"/>
                <a:round/>
              </a:ln>
            </p:spPr>
            <p:txBody>
              <a:bodyPr rtlCol="0" anchor="ctr"/>
              <a:lstStyle/>
              <a:p>
                <a:endParaRPr lang="en-US" sz="2400"/>
              </a:p>
            </p:txBody>
          </p:sp>
          <p:sp>
            <p:nvSpPr>
              <p:cNvPr id="2986" name="Freeform 2985">
                <a:extLst>
                  <a:ext uri="{FF2B5EF4-FFF2-40B4-BE49-F238E27FC236}">
                    <a16:creationId xmlns:a16="http://schemas.microsoft.com/office/drawing/2014/main" id="{35408F16-88BC-7138-E4CA-FC21249A4462}"/>
                  </a:ext>
                </a:extLst>
              </p:cNvPr>
              <p:cNvSpPr/>
              <p:nvPr/>
            </p:nvSpPr>
            <p:spPr>
              <a:xfrm>
                <a:off x="26856791"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91" cap="flat">
                <a:noFill/>
                <a:prstDash val="solid"/>
                <a:round/>
              </a:ln>
            </p:spPr>
            <p:txBody>
              <a:bodyPr rtlCol="0" anchor="ctr"/>
              <a:lstStyle/>
              <a:p>
                <a:endParaRPr lang="en-US" sz="2400"/>
              </a:p>
            </p:txBody>
          </p:sp>
          <p:sp>
            <p:nvSpPr>
              <p:cNvPr id="2987" name="Freeform 2986">
                <a:extLst>
                  <a:ext uri="{FF2B5EF4-FFF2-40B4-BE49-F238E27FC236}">
                    <a16:creationId xmlns:a16="http://schemas.microsoft.com/office/drawing/2014/main" id="{89A75959-5515-1A18-4B62-9C6D26147D1E}"/>
                  </a:ext>
                </a:extLst>
              </p:cNvPr>
              <p:cNvSpPr/>
              <p:nvPr/>
            </p:nvSpPr>
            <p:spPr>
              <a:xfrm>
                <a:off x="2688925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91" cap="flat">
                <a:noFill/>
                <a:prstDash val="solid"/>
                <a:round/>
              </a:ln>
            </p:spPr>
            <p:txBody>
              <a:bodyPr rtlCol="0" anchor="ctr"/>
              <a:lstStyle/>
              <a:p>
                <a:endParaRPr lang="en-US" sz="2400"/>
              </a:p>
            </p:txBody>
          </p:sp>
          <p:sp>
            <p:nvSpPr>
              <p:cNvPr id="2988" name="Freeform 2987">
                <a:extLst>
                  <a:ext uri="{FF2B5EF4-FFF2-40B4-BE49-F238E27FC236}">
                    <a16:creationId xmlns:a16="http://schemas.microsoft.com/office/drawing/2014/main" id="{368CFFF7-5FC9-3AFD-4702-2DDF72D272FD}"/>
                  </a:ext>
                </a:extLst>
              </p:cNvPr>
              <p:cNvSpPr/>
              <p:nvPr/>
            </p:nvSpPr>
            <p:spPr>
              <a:xfrm>
                <a:off x="26921716"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91" cap="flat">
                <a:noFill/>
                <a:prstDash val="solid"/>
                <a:round/>
              </a:ln>
            </p:spPr>
            <p:txBody>
              <a:bodyPr rtlCol="0" anchor="ctr"/>
              <a:lstStyle/>
              <a:p>
                <a:endParaRPr lang="en-US" sz="2400"/>
              </a:p>
            </p:txBody>
          </p:sp>
          <p:sp>
            <p:nvSpPr>
              <p:cNvPr id="2989" name="Freeform 2988">
                <a:extLst>
                  <a:ext uri="{FF2B5EF4-FFF2-40B4-BE49-F238E27FC236}">
                    <a16:creationId xmlns:a16="http://schemas.microsoft.com/office/drawing/2014/main" id="{6FEEF905-676C-B5E3-9864-E473C79D5A71}"/>
                  </a:ext>
                </a:extLst>
              </p:cNvPr>
              <p:cNvSpPr/>
              <p:nvPr/>
            </p:nvSpPr>
            <p:spPr>
              <a:xfrm>
                <a:off x="2695417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91" cap="flat">
                <a:noFill/>
                <a:prstDash val="solid"/>
                <a:round/>
              </a:ln>
            </p:spPr>
            <p:txBody>
              <a:bodyPr rtlCol="0" anchor="ctr"/>
              <a:lstStyle/>
              <a:p>
                <a:endParaRPr lang="en-US" sz="2400"/>
              </a:p>
            </p:txBody>
          </p:sp>
          <p:sp>
            <p:nvSpPr>
              <p:cNvPr id="2990" name="Freeform 2989">
                <a:extLst>
                  <a:ext uri="{FF2B5EF4-FFF2-40B4-BE49-F238E27FC236}">
                    <a16:creationId xmlns:a16="http://schemas.microsoft.com/office/drawing/2014/main" id="{91B52B54-4B13-5485-D702-E4B00DDFD967}"/>
                  </a:ext>
                </a:extLst>
              </p:cNvPr>
              <p:cNvSpPr/>
              <p:nvPr/>
            </p:nvSpPr>
            <p:spPr>
              <a:xfrm>
                <a:off x="2698664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2991" name="Freeform 2990">
                <a:extLst>
                  <a:ext uri="{FF2B5EF4-FFF2-40B4-BE49-F238E27FC236}">
                    <a16:creationId xmlns:a16="http://schemas.microsoft.com/office/drawing/2014/main" id="{0D719D9E-0FCE-C013-6A9B-36913E8FDD8F}"/>
                  </a:ext>
                </a:extLst>
              </p:cNvPr>
              <p:cNvSpPr/>
              <p:nvPr/>
            </p:nvSpPr>
            <p:spPr>
              <a:xfrm>
                <a:off x="2701910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91" cap="flat">
                <a:noFill/>
                <a:prstDash val="solid"/>
                <a:round/>
              </a:ln>
            </p:spPr>
            <p:txBody>
              <a:bodyPr rtlCol="0" anchor="ctr"/>
              <a:lstStyle/>
              <a:p>
                <a:endParaRPr lang="en-US" sz="2400"/>
              </a:p>
            </p:txBody>
          </p:sp>
          <p:sp>
            <p:nvSpPr>
              <p:cNvPr id="2992" name="Freeform 2991">
                <a:extLst>
                  <a:ext uri="{FF2B5EF4-FFF2-40B4-BE49-F238E27FC236}">
                    <a16:creationId xmlns:a16="http://schemas.microsoft.com/office/drawing/2014/main" id="{2464A51B-A692-6DB4-FC05-FEA21445E689}"/>
                  </a:ext>
                </a:extLst>
              </p:cNvPr>
              <p:cNvSpPr/>
              <p:nvPr/>
            </p:nvSpPr>
            <p:spPr>
              <a:xfrm>
                <a:off x="2705156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91" cap="flat">
                <a:noFill/>
                <a:prstDash val="solid"/>
                <a:round/>
              </a:ln>
            </p:spPr>
            <p:txBody>
              <a:bodyPr rtlCol="0" anchor="ctr"/>
              <a:lstStyle/>
              <a:p>
                <a:endParaRPr lang="en-US" sz="2400"/>
              </a:p>
            </p:txBody>
          </p:sp>
          <p:sp>
            <p:nvSpPr>
              <p:cNvPr id="2993" name="Freeform 2992">
                <a:extLst>
                  <a:ext uri="{FF2B5EF4-FFF2-40B4-BE49-F238E27FC236}">
                    <a16:creationId xmlns:a16="http://schemas.microsoft.com/office/drawing/2014/main" id="{F94E9579-10F6-B685-D0A6-715A6797FECD}"/>
                  </a:ext>
                </a:extLst>
              </p:cNvPr>
              <p:cNvSpPr/>
              <p:nvPr/>
            </p:nvSpPr>
            <p:spPr>
              <a:xfrm>
                <a:off x="2708402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91" cap="flat">
                <a:noFill/>
                <a:prstDash val="solid"/>
                <a:round/>
              </a:ln>
            </p:spPr>
            <p:txBody>
              <a:bodyPr rtlCol="0" anchor="ctr"/>
              <a:lstStyle/>
              <a:p>
                <a:endParaRPr lang="en-US" sz="2400"/>
              </a:p>
            </p:txBody>
          </p:sp>
          <p:sp>
            <p:nvSpPr>
              <p:cNvPr id="2994" name="Freeform 2993">
                <a:extLst>
                  <a:ext uri="{FF2B5EF4-FFF2-40B4-BE49-F238E27FC236}">
                    <a16:creationId xmlns:a16="http://schemas.microsoft.com/office/drawing/2014/main" id="{84E2F5C4-12EF-A4A0-3C6C-2FDE15EED9D3}"/>
                  </a:ext>
                </a:extLst>
              </p:cNvPr>
              <p:cNvSpPr/>
              <p:nvPr/>
            </p:nvSpPr>
            <p:spPr>
              <a:xfrm>
                <a:off x="2711649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2995" name="Freeform 2994">
                <a:extLst>
                  <a:ext uri="{FF2B5EF4-FFF2-40B4-BE49-F238E27FC236}">
                    <a16:creationId xmlns:a16="http://schemas.microsoft.com/office/drawing/2014/main" id="{2313F038-876B-5EDF-F7E1-039A3C6EDD9E}"/>
                  </a:ext>
                </a:extLst>
              </p:cNvPr>
              <p:cNvSpPr/>
              <p:nvPr/>
            </p:nvSpPr>
            <p:spPr>
              <a:xfrm>
                <a:off x="2714895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2996" name="Freeform 2995">
                <a:extLst>
                  <a:ext uri="{FF2B5EF4-FFF2-40B4-BE49-F238E27FC236}">
                    <a16:creationId xmlns:a16="http://schemas.microsoft.com/office/drawing/2014/main" id="{B6AE7AC2-3740-E23C-4A6E-46CB54BCD9D6}"/>
                  </a:ext>
                </a:extLst>
              </p:cNvPr>
              <p:cNvSpPr/>
              <p:nvPr/>
            </p:nvSpPr>
            <p:spPr>
              <a:xfrm>
                <a:off x="2718141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91" cap="flat">
                <a:noFill/>
                <a:prstDash val="solid"/>
                <a:round/>
              </a:ln>
            </p:spPr>
            <p:txBody>
              <a:bodyPr rtlCol="0" anchor="ctr"/>
              <a:lstStyle/>
              <a:p>
                <a:endParaRPr lang="en-US" sz="2400"/>
              </a:p>
            </p:txBody>
          </p:sp>
          <p:sp>
            <p:nvSpPr>
              <p:cNvPr id="2997" name="Freeform 2996">
                <a:extLst>
                  <a:ext uri="{FF2B5EF4-FFF2-40B4-BE49-F238E27FC236}">
                    <a16:creationId xmlns:a16="http://schemas.microsoft.com/office/drawing/2014/main" id="{7D6605E9-4210-4F12-5E62-F3CD7C931687}"/>
                  </a:ext>
                </a:extLst>
              </p:cNvPr>
              <p:cNvSpPr/>
              <p:nvPr/>
            </p:nvSpPr>
            <p:spPr>
              <a:xfrm>
                <a:off x="27213879"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91" cap="flat">
                <a:noFill/>
                <a:prstDash val="solid"/>
                <a:round/>
              </a:ln>
            </p:spPr>
            <p:txBody>
              <a:bodyPr rtlCol="0" anchor="ctr"/>
              <a:lstStyle/>
              <a:p>
                <a:endParaRPr lang="en-US" sz="2400"/>
              </a:p>
            </p:txBody>
          </p:sp>
          <p:sp>
            <p:nvSpPr>
              <p:cNvPr id="2998" name="Freeform 2997">
                <a:extLst>
                  <a:ext uri="{FF2B5EF4-FFF2-40B4-BE49-F238E27FC236}">
                    <a16:creationId xmlns:a16="http://schemas.microsoft.com/office/drawing/2014/main" id="{7E3799EB-7583-76B4-3342-E6E9C6351DEC}"/>
                  </a:ext>
                </a:extLst>
              </p:cNvPr>
              <p:cNvSpPr/>
              <p:nvPr/>
            </p:nvSpPr>
            <p:spPr>
              <a:xfrm>
                <a:off x="2724634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91" cap="flat">
                <a:noFill/>
                <a:prstDash val="solid"/>
                <a:round/>
              </a:ln>
            </p:spPr>
            <p:txBody>
              <a:bodyPr rtlCol="0" anchor="ctr"/>
              <a:lstStyle/>
              <a:p>
                <a:endParaRPr lang="en-US" sz="2400"/>
              </a:p>
            </p:txBody>
          </p:sp>
          <p:sp>
            <p:nvSpPr>
              <p:cNvPr id="2999" name="Freeform 2998">
                <a:extLst>
                  <a:ext uri="{FF2B5EF4-FFF2-40B4-BE49-F238E27FC236}">
                    <a16:creationId xmlns:a16="http://schemas.microsoft.com/office/drawing/2014/main" id="{BA36535D-ADE6-FEA2-1AD7-308AE8F2F1F7}"/>
                  </a:ext>
                </a:extLst>
              </p:cNvPr>
              <p:cNvSpPr/>
              <p:nvPr/>
            </p:nvSpPr>
            <p:spPr>
              <a:xfrm>
                <a:off x="27278804"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91" cap="flat">
                <a:noFill/>
                <a:prstDash val="solid"/>
                <a:round/>
              </a:ln>
            </p:spPr>
            <p:txBody>
              <a:bodyPr rtlCol="0" anchor="ctr"/>
              <a:lstStyle/>
              <a:p>
                <a:endParaRPr lang="en-US" sz="2400"/>
              </a:p>
            </p:txBody>
          </p:sp>
          <p:sp>
            <p:nvSpPr>
              <p:cNvPr id="3000" name="Freeform 2999">
                <a:extLst>
                  <a:ext uri="{FF2B5EF4-FFF2-40B4-BE49-F238E27FC236}">
                    <a16:creationId xmlns:a16="http://schemas.microsoft.com/office/drawing/2014/main" id="{EA025C39-46FA-C55C-86D2-56735397E4D8}"/>
                  </a:ext>
                </a:extLst>
              </p:cNvPr>
              <p:cNvSpPr/>
              <p:nvPr/>
            </p:nvSpPr>
            <p:spPr>
              <a:xfrm>
                <a:off x="2731126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01" name="Freeform 3000">
                <a:extLst>
                  <a:ext uri="{FF2B5EF4-FFF2-40B4-BE49-F238E27FC236}">
                    <a16:creationId xmlns:a16="http://schemas.microsoft.com/office/drawing/2014/main" id="{E60F4B36-A3A3-4CBE-4B0D-84D92850918D}"/>
                  </a:ext>
                </a:extLst>
              </p:cNvPr>
              <p:cNvSpPr/>
              <p:nvPr/>
            </p:nvSpPr>
            <p:spPr>
              <a:xfrm>
                <a:off x="27343730"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3002" name="Freeform 3001">
                <a:extLst>
                  <a:ext uri="{FF2B5EF4-FFF2-40B4-BE49-F238E27FC236}">
                    <a16:creationId xmlns:a16="http://schemas.microsoft.com/office/drawing/2014/main" id="{632B951C-8AD6-C6D6-18AA-1100CA39FADF}"/>
                  </a:ext>
                </a:extLst>
              </p:cNvPr>
              <p:cNvSpPr/>
              <p:nvPr/>
            </p:nvSpPr>
            <p:spPr>
              <a:xfrm>
                <a:off x="2737619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91" cap="flat">
                <a:noFill/>
                <a:prstDash val="solid"/>
                <a:round/>
              </a:ln>
            </p:spPr>
            <p:txBody>
              <a:bodyPr rtlCol="0" anchor="ctr"/>
              <a:lstStyle/>
              <a:p>
                <a:endParaRPr lang="en-US" sz="2400"/>
              </a:p>
            </p:txBody>
          </p:sp>
          <p:sp>
            <p:nvSpPr>
              <p:cNvPr id="3003" name="Freeform 3002">
                <a:extLst>
                  <a:ext uri="{FF2B5EF4-FFF2-40B4-BE49-F238E27FC236}">
                    <a16:creationId xmlns:a16="http://schemas.microsoft.com/office/drawing/2014/main" id="{C42D2BF1-3342-C951-5E85-C7359646E7BF}"/>
                  </a:ext>
                </a:extLst>
              </p:cNvPr>
              <p:cNvSpPr/>
              <p:nvPr/>
            </p:nvSpPr>
            <p:spPr>
              <a:xfrm>
                <a:off x="27408655"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91" cap="flat">
                <a:noFill/>
                <a:prstDash val="solid"/>
                <a:round/>
              </a:ln>
            </p:spPr>
            <p:txBody>
              <a:bodyPr rtlCol="0" anchor="ctr"/>
              <a:lstStyle/>
              <a:p>
                <a:endParaRPr lang="en-US" sz="2400"/>
              </a:p>
            </p:txBody>
          </p:sp>
          <p:sp>
            <p:nvSpPr>
              <p:cNvPr id="3004" name="Freeform 3003">
                <a:extLst>
                  <a:ext uri="{FF2B5EF4-FFF2-40B4-BE49-F238E27FC236}">
                    <a16:creationId xmlns:a16="http://schemas.microsoft.com/office/drawing/2014/main" id="{C199354B-9088-DD6E-47B0-4D83DC5D1FCE}"/>
                  </a:ext>
                </a:extLst>
              </p:cNvPr>
              <p:cNvSpPr/>
              <p:nvPr/>
            </p:nvSpPr>
            <p:spPr>
              <a:xfrm>
                <a:off x="2744111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91" cap="flat">
                <a:noFill/>
                <a:prstDash val="solid"/>
                <a:round/>
              </a:ln>
            </p:spPr>
            <p:txBody>
              <a:bodyPr rtlCol="0" anchor="ctr"/>
              <a:lstStyle/>
              <a:p>
                <a:endParaRPr lang="en-US" sz="2400"/>
              </a:p>
            </p:txBody>
          </p:sp>
          <p:sp>
            <p:nvSpPr>
              <p:cNvPr id="3005" name="Freeform 3004">
                <a:extLst>
                  <a:ext uri="{FF2B5EF4-FFF2-40B4-BE49-F238E27FC236}">
                    <a16:creationId xmlns:a16="http://schemas.microsoft.com/office/drawing/2014/main" id="{58CBD2F8-CACC-389A-D271-4F89BDEE3637}"/>
                  </a:ext>
                </a:extLst>
              </p:cNvPr>
              <p:cNvSpPr/>
              <p:nvPr/>
            </p:nvSpPr>
            <p:spPr>
              <a:xfrm>
                <a:off x="27473580"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91" cap="flat">
                <a:noFill/>
                <a:prstDash val="solid"/>
                <a:round/>
              </a:ln>
            </p:spPr>
            <p:txBody>
              <a:bodyPr rtlCol="0" anchor="ctr"/>
              <a:lstStyle/>
              <a:p>
                <a:endParaRPr lang="en-US" sz="2400"/>
              </a:p>
            </p:txBody>
          </p:sp>
          <p:sp>
            <p:nvSpPr>
              <p:cNvPr id="3006" name="Freeform 3005">
                <a:extLst>
                  <a:ext uri="{FF2B5EF4-FFF2-40B4-BE49-F238E27FC236}">
                    <a16:creationId xmlns:a16="http://schemas.microsoft.com/office/drawing/2014/main" id="{A342C10A-A2FB-EB86-EE99-27D951B63E44}"/>
                  </a:ext>
                </a:extLst>
              </p:cNvPr>
              <p:cNvSpPr/>
              <p:nvPr/>
            </p:nvSpPr>
            <p:spPr>
              <a:xfrm>
                <a:off x="27506042"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007" name="Freeform 3006">
                <a:extLst>
                  <a:ext uri="{FF2B5EF4-FFF2-40B4-BE49-F238E27FC236}">
                    <a16:creationId xmlns:a16="http://schemas.microsoft.com/office/drawing/2014/main" id="{B17C2BEF-AF87-54B1-3DC4-937A41138143}"/>
                  </a:ext>
                </a:extLst>
              </p:cNvPr>
              <p:cNvSpPr/>
              <p:nvPr/>
            </p:nvSpPr>
            <p:spPr>
              <a:xfrm>
                <a:off x="27538505"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008" name="Freeform 3007">
                <a:extLst>
                  <a:ext uri="{FF2B5EF4-FFF2-40B4-BE49-F238E27FC236}">
                    <a16:creationId xmlns:a16="http://schemas.microsoft.com/office/drawing/2014/main" id="{658D1AFC-700C-61C1-588B-B36CD029E893}"/>
                  </a:ext>
                </a:extLst>
              </p:cNvPr>
              <p:cNvSpPr/>
              <p:nvPr/>
            </p:nvSpPr>
            <p:spPr>
              <a:xfrm>
                <a:off x="27570967" y="1994539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009" name="Freeform 3008">
                <a:extLst>
                  <a:ext uri="{FF2B5EF4-FFF2-40B4-BE49-F238E27FC236}">
                    <a16:creationId xmlns:a16="http://schemas.microsoft.com/office/drawing/2014/main" id="{A90E2DB4-1B2B-3FC3-7F58-E04513EE5FAF}"/>
                  </a:ext>
                </a:extLst>
              </p:cNvPr>
              <p:cNvSpPr/>
              <p:nvPr/>
            </p:nvSpPr>
            <p:spPr>
              <a:xfrm>
                <a:off x="27603430" y="19945393"/>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010" name="Freeform 3009">
                <a:extLst>
                  <a:ext uri="{FF2B5EF4-FFF2-40B4-BE49-F238E27FC236}">
                    <a16:creationId xmlns:a16="http://schemas.microsoft.com/office/drawing/2014/main" id="{91007544-3B8A-5924-E9A6-AE47CA673C86}"/>
                  </a:ext>
                </a:extLst>
              </p:cNvPr>
              <p:cNvSpPr/>
              <p:nvPr/>
            </p:nvSpPr>
            <p:spPr>
              <a:xfrm>
                <a:off x="27635897" y="19945393"/>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011" name="Freeform 3010">
                <a:extLst>
                  <a:ext uri="{FF2B5EF4-FFF2-40B4-BE49-F238E27FC236}">
                    <a16:creationId xmlns:a16="http://schemas.microsoft.com/office/drawing/2014/main" id="{21F6B38A-EA4B-ABF6-3452-217A51EE9C3F}"/>
                  </a:ext>
                </a:extLst>
              </p:cNvPr>
              <p:cNvSpPr/>
              <p:nvPr/>
            </p:nvSpPr>
            <p:spPr>
              <a:xfrm>
                <a:off x="2669447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91" cap="flat">
                <a:noFill/>
                <a:prstDash val="solid"/>
                <a:round/>
              </a:ln>
            </p:spPr>
            <p:txBody>
              <a:bodyPr rtlCol="0" anchor="ctr"/>
              <a:lstStyle/>
              <a:p>
                <a:endParaRPr lang="en-US" sz="2400"/>
              </a:p>
            </p:txBody>
          </p:sp>
          <p:sp>
            <p:nvSpPr>
              <p:cNvPr id="3012" name="Freeform 3011">
                <a:extLst>
                  <a:ext uri="{FF2B5EF4-FFF2-40B4-BE49-F238E27FC236}">
                    <a16:creationId xmlns:a16="http://schemas.microsoft.com/office/drawing/2014/main" id="{FCFBEF5E-3875-7CBA-44CA-6E44B8F3A6D9}"/>
                  </a:ext>
                </a:extLst>
              </p:cNvPr>
              <p:cNvSpPr/>
              <p:nvPr/>
            </p:nvSpPr>
            <p:spPr>
              <a:xfrm>
                <a:off x="26726941"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91" cap="flat">
                <a:noFill/>
                <a:prstDash val="solid"/>
                <a:round/>
              </a:ln>
            </p:spPr>
            <p:txBody>
              <a:bodyPr rtlCol="0" anchor="ctr"/>
              <a:lstStyle/>
              <a:p>
                <a:endParaRPr lang="en-US" sz="2400"/>
              </a:p>
            </p:txBody>
          </p:sp>
          <p:sp>
            <p:nvSpPr>
              <p:cNvPr id="3013" name="Freeform 3012">
                <a:extLst>
                  <a:ext uri="{FF2B5EF4-FFF2-40B4-BE49-F238E27FC236}">
                    <a16:creationId xmlns:a16="http://schemas.microsoft.com/office/drawing/2014/main" id="{A51E4965-37CB-6743-4479-951F763CC227}"/>
                  </a:ext>
                </a:extLst>
              </p:cNvPr>
              <p:cNvSpPr/>
              <p:nvPr/>
            </p:nvSpPr>
            <p:spPr>
              <a:xfrm>
                <a:off x="2675940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91" cap="flat">
                <a:noFill/>
                <a:prstDash val="solid"/>
                <a:round/>
              </a:ln>
            </p:spPr>
            <p:txBody>
              <a:bodyPr rtlCol="0" anchor="ctr"/>
              <a:lstStyle/>
              <a:p>
                <a:endParaRPr lang="en-US" sz="2400"/>
              </a:p>
            </p:txBody>
          </p:sp>
          <p:sp>
            <p:nvSpPr>
              <p:cNvPr id="3014" name="Freeform 3013">
                <a:extLst>
                  <a:ext uri="{FF2B5EF4-FFF2-40B4-BE49-F238E27FC236}">
                    <a16:creationId xmlns:a16="http://schemas.microsoft.com/office/drawing/2014/main" id="{B4AD2186-3773-F949-85ED-740EE5081184}"/>
                  </a:ext>
                </a:extLst>
              </p:cNvPr>
              <p:cNvSpPr/>
              <p:nvPr/>
            </p:nvSpPr>
            <p:spPr>
              <a:xfrm>
                <a:off x="26791866"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91" cap="flat">
                <a:noFill/>
                <a:prstDash val="solid"/>
                <a:round/>
              </a:ln>
            </p:spPr>
            <p:txBody>
              <a:bodyPr rtlCol="0" anchor="ctr"/>
              <a:lstStyle/>
              <a:p>
                <a:endParaRPr lang="en-US" sz="2400"/>
              </a:p>
            </p:txBody>
          </p:sp>
          <p:sp>
            <p:nvSpPr>
              <p:cNvPr id="3015" name="Freeform 3014">
                <a:extLst>
                  <a:ext uri="{FF2B5EF4-FFF2-40B4-BE49-F238E27FC236}">
                    <a16:creationId xmlns:a16="http://schemas.microsoft.com/office/drawing/2014/main" id="{28FEE73F-838B-E712-3A0F-ADFC4899B674}"/>
                  </a:ext>
                </a:extLst>
              </p:cNvPr>
              <p:cNvSpPr/>
              <p:nvPr/>
            </p:nvSpPr>
            <p:spPr>
              <a:xfrm>
                <a:off x="2682432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91" cap="flat">
                <a:noFill/>
                <a:prstDash val="solid"/>
                <a:round/>
              </a:ln>
            </p:spPr>
            <p:txBody>
              <a:bodyPr rtlCol="0" anchor="ctr"/>
              <a:lstStyle/>
              <a:p>
                <a:endParaRPr lang="en-US" sz="2400"/>
              </a:p>
            </p:txBody>
          </p:sp>
          <p:sp>
            <p:nvSpPr>
              <p:cNvPr id="3016" name="Freeform 3015">
                <a:extLst>
                  <a:ext uri="{FF2B5EF4-FFF2-40B4-BE49-F238E27FC236}">
                    <a16:creationId xmlns:a16="http://schemas.microsoft.com/office/drawing/2014/main" id="{939A2A57-912E-96AE-0F39-853D296CC961}"/>
                  </a:ext>
                </a:extLst>
              </p:cNvPr>
              <p:cNvSpPr/>
              <p:nvPr/>
            </p:nvSpPr>
            <p:spPr>
              <a:xfrm>
                <a:off x="26856791"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91" cap="flat">
                <a:noFill/>
                <a:prstDash val="solid"/>
                <a:round/>
              </a:ln>
            </p:spPr>
            <p:txBody>
              <a:bodyPr rtlCol="0" anchor="ctr"/>
              <a:lstStyle/>
              <a:p>
                <a:endParaRPr lang="en-US" sz="2400"/>
              </a:p>
            </p:txBody>
          </p:sp>
          <p:sp>
            <p:nvSpPr>
              <p:cNvPr id="3017" name="Freeform 3016">
                <a:extLst>
                  <a:ext uri="{FF2B5EF4-FFF2-40B4-BE49-F238E27FC236}">
                    <a16:creationId xmlns:a16="http://schemas.microsoft.com/office/drawing/2014/main" id="{FA8BA1BA-09B2-5C32-0F40-6F2D990AE77E}"/>
                  </a:ext>
                </a:extLst>
              </p:cNvPr>
              <p:cNvSpPr/>
              <p:nvPr/>
            </p:nvSpPr>
            <p:spPr>
              <a:xfrm>
                <a:off x="2688925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91" cap="flat">
                <a:noFill/>
                <a:prstDash val="solid"/>
                <a:round/>
              </a:ln>
            </p:spPr>
            <p:txBody>
              <a:bodyPr rtlCol="0" anchor="ctr"/>
              <a:lstStyle/>
              <a:p>
                <a:endParaRPr lang="en-US" sz="2400"/>
              </a:p>
            </p:txBody>
          </p:sp>
          <p:sp>
            <p:nvSpPr>
              <p:cNvPr id="3018" name="Freeform 3017">
                <a:extLst>
                  <a:ext uri="{FF2B5EF4-FFF2-40B4-BE49-F238E27FC236}">
                    <a16:creationId xmlns:a16="http://schemas.microsoft.com/office/drawing/2014/main" id="{C49A9861-1B91-773E-D53E-3D679F570D82}"/>
                  </a:ext>
                </a:extLst>
              </p:cNvPr>
              <p:cNvSpPr/>
              <p:nvPr/>
            </p:nvSpPr>
            <p:spPr>
              <a:xfrm>
                <a:off x="26921716"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91" cap="flat">
                <a:noFill/>
                <a:prstDash val="solid"/>
                <a:round/>
              </a:ln>
            </p:spPr>
            <p:txBody>
              <a:bodyPr rtlCol="0" anchor="ctr"/>
              <a:lstStyle/>
              <a:p>
                <a:endParaRPr lang="en-US" sz="2400"/>
              </a:p>
            </p:txBody>
          </p:sp>
          <p:sp>
            <p:nvSpPr>
              <p:cNvPr id="3019" name="Freeform 3018">
                <a:extLst>
                  <a:ext uri="{FF2B5EF4-FFF2-40B4-BE49-F238E27FC236}">
                    <a16:creationId xmlns:a16="http://schemas.microsoft.com/office/drawing/2014/main" id="{84E87343-A4F7-D3FC-E231-D32053861D1B}"/>
                  </a:ext>
                </a:extLst>
              </p:cNvPr>
              <p:cNvSpPr/>
              <p:nvPr/>
            </p:nvSpPr>
            <p:spPr>
              <a:xfrm>
                <a:off x="2695417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020" name="Freeform 3019">
                <a:extLst>
                  <a:ext uri="{FF2B5EF4-FFF2-40B4-BE49-F238E27FC236}">
                    <a16:creationId xmlns:a16="http://schemas.microsoft.com/office/drawing/2014/main" id="{F12AEC89-2F76-8329-906C-50E1032CABFD}"/>
                  </a:ext>
                </a:extLst>
              </p:cNvPr>
              <p:cNvSpPr/>
              <p:nvPr/>
            </p:nvSpPr>
            <p:spPr>
              <a:xfrm>
                <a:off x="2698664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3021" name="Freeform 3020">
                <a:extLst>
                  <a:ext uri="{FF2B5EF4-FFF2-40B4-BE49-F238E27FC236}">
                    <a16:creationId xmlns:a16="http://schemas.microsoft.com/office/drawing/2014/main" id="{79EF5B06-5FAE-13E0-D14D-F47D0BCE5140}"/>
                  </a:ext>
                </a:extLst>
              </p:cNvPr>
              <p:cNvSpPr/>
              <p:nvPr/>
            </p:nvSpPr>
            <p:spPr>
              <a:xfrm>
                <a:off x="2701910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91" cap="flat">
                <a:noFill/>
                <a:prstDash val="solid"/>
                <a:round/>
              </a:ln>
            </p:spPr>
            <p:txBody>
              <a:bodyPr rtlCol="0" anchor="ctr"/>
              <a:lstStyle/>
              <a:p>
                <a:endParaRPr lang="en-US" sz="2400"/>
              </a:p>
            </p:txBody>
          </p:sp>
          <p:sp>
            <p:nvSpPr>
              <p:cNvPr id="3022" name="Freeform 3021">
                <a:extLst>
                  <a:ext uri="{FF2B5EF4-FFF2-40B4-BE49-F238E27FC236}">
                    <a16:creationId xmlns:a16="http://schemas.microsoft.com/office/drawing/2014/main" id="{41A3CCBD-860E-EAA1-ACBA-3A2B18C92CD0}"/>
                  </a:ext>
                </a:extLst>
              </p:cNvPr>
              <p:cNvSpPr/>
              <p:nvPr/>
            </p:nvSpPr>
            <p:spPr>
              <a:xfrm>
                <a:off x="2705156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91" cap="flat">
                <a:noFill/>
                <a:prstDash val="solid"/>
                <a:round/>
              </a:ln>
            </p:spPr>
            <p:txBody>
              <a:bodyPr rtlCol="0" anchor="ctr"/>
              <a:lstStyle/>
              <a:p>
                <a:endParaRPr lang="en-US" sz="2400"/>
              </a:p>
            </p:txBody>
          </p:sp>
          <p:sp>
            <p:nvSpPr>
              <p:cNvPr id="3023" name="Freeform 3022">
                <a:extLst>
                  <a:ext uri="{FF2B5EF4-FFF2-40B4-BE49-F238E27FC236}">
                    <a16:creationId xmlns:a16="http://schemas.microsoft.com/office/drawing/2014/main" id="{A322C226-A717-55A2-2CA7-5895EF8DEB4C}"/>
                  </a:ext>
                </a:extLst>
              </p:cNvPr>
              <p:cNvSpPr/>
              <p:nvPr/>
            </p:nvSpPr>
            <p:spPr>
              <a:xfrm>
                <a:off x="2708402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91" cap="flat">
                <a:noFill/>
                <a:prstDash val="solid"/>
                <a:round/>
              </a:ln>
            </p:spPr>
            <p:txBody>
              <a:bodyPr rtlCol="0" anchor="ctr"/>
              <a:lstStyle/>
              <a:p>
                <a:endParaRPr lang="en-US" sz="2400"/>
              </a:p>
            </p:txBody>
          </p:sp>
          <p:sp>
            <p:nvSpPr>
              <p:cNvPr id="3024" name="Freeform 3023">
                <a:extLst>
                  <a:ext uri="{FF2B5EF4-FFF2-40B4-BE49-F238E27FC236}">
                    <a16:creationId xmlns:a16="http://schemas.microsoft.com/office/drawing/2014/main" id="{E1F684B0-6ACF-4972-D7CC-C0C9D1063B59}"/>
                  </a:ext>
                </a:extLst>
              </p:cNvPr>
              <p:cNvSpPr/>
              <p:nvPr/>
            </p:nvSpPr>
            <p:spPr>
              <a:xfrm>
                <a:off x="2711649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91" cap="flat">
                <a:noFill/>
                <a:prstDash val="solid"/>
                <a:round/>
              </a:ln>
            </p:spPr>
            <p:txBody>
              <a:bodyPr rtlCol="0" anchor="ctr"/>
              <a:lstStyle/>
              <a:p>
                <a:endParaRPr lang="en-US" sz="2400"/>
              </a:p>
            </p:txBody>
          </p:sp>
          <p:sp>
            <p:nvSpPr>
              <p:cNvPr id="3025" name="Freeform 3024">
                <a:extLst>
                  <a:ext uri="{FF2B5EF4-FFF2-40B4-BE49-F238E27FC236}">
                    <a16:creationId xmlns:a16="http://schemas.microsoft.com/office/drawing/2014/main" id="{1A4BECD8-15CE-5E92-917E-80F01FB74A1F}"/>
                  </a:ext>
                </a:extLst>
              </p:cNvPr>
              <p:cNvSpPr/>
              <p:nvPr/>
            </p:nvSpPr>
            <p:spPr>
              <a:xfrm>
                <a:off x="2714895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91" cap="flat">
                <a:noFill/>
                <a:prstDash val="solid"/>
                <a:round/>
              </a:ln>
            </p:spPr>
            <p:txBody>
              <a:bodyPr rtlCol="0" anchor="ctr"/>
              <a:lstStyle/>
              <a:p>
                <a:endParaRPr lang="en-US" sz="2400"/>
              </a:p>
            </p:txBody>
          </p:sp>
          <p:sp>
            <p:nvSpPr>
              <p:cNvPr id="3026" name="Freeform 3025">
                <a:extLst>
                  <a:ext uri="{FF2B5EF4-FFF2-40B4-BE49-F238E27FC236}">
                    <a16:creationId xmlns:a16="http://schemas.microsoft.com/office/drawing/2014/main" id="{6DE6FAD1-A597-DD07-B58E-55CAD4489304}"/>
                  </a:ext>
                </a:extLst>
              </p:cNvPr>
              <p:cNvSpPr/>
              <p:nvPr/>
            </p:nvSpPr>
            <p:spPr>
              <a:xfrm>
                <a:off x="2718141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91" cap="flat">
                <a:noFill/>
                <a:prstDash val="solid"/>
                <a:round/>
              </a:ln>
            </p:spPr>
            <p:txBody>
              <a:bodyPr rtlCol="0" anchor="ctr"/>
              <a:lstStyle/>
              <a:p>
                <a:endParaRPr lang="en-US" sz="2400"/>
              </a:p>
            </p:txBody>
          </p:sp>
          <p:sp>
            <p:nvSpPr>
              <p:cNvPr id="3027" name="Freeform 3026">
                <a:extLst>
                  <a:ext uri="{FF2B5EF4-FFF2-40B4-BE49-F238E27FC236}">
                    <a16:creationId xmlns:a16="http://schemas.microsoft.com/office/drawing/2014/main" id="{7A4D19C1-3D01-0835-FF35-B52C1124A07F}"/>
                  </a:ext>
                </a:extLst>
              </p:cNvPr>
              <p:cNvSpPr/>
              <p:nvPr/>
            </p:nvSpPr>
            <p:spPr>
              <a:xfrm>
                <a:off x="27213879"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91" cap="flat">
                <a:noFill/>
                <a:prstDash val="solid"/>
                <a:round/>
              </a:ln>
            </p:spPr>
            <p:txBody>
              <a:bodyPr rtlCol="0" anchor="ctr"/>
              <a:lstStyle/>
              <a:p>
                <a:endParaRPr lang="en-US" sz="2400"/>
              </a:p>
            </p:txBody>
          </p:sp>
          <p:sp>
            <p:nvSpPr>
              <p:cNvPr id="3028" name="Freeform 3027">
                <a:extLst>
                  <a:ext uri="{FF2B5EF4-FFF2-40B4-BE49-F238E27FC236}">
                    <a16:creationId xmlns:a16="http://schemas.microsoft.com/office/drawing/2014/main" id="{3C7EB5E4-4A3E-664D-B439-D08177546911}"/>
                  </a:ext>
                </a:extLst>
              </p:cNvPr>
              <p:cNvSpPr/>
              <p:nvPr/>
            </p:nvSpPr>
            <p:spPr>
              <a:xfrm>
                <a:off x="2724634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029" name="Freeform 3028">
                <a:extLst>
                  <a:ext uri="{FF2B5EF4-FFF2-40B4-BE49-F238E27FC236}">
                    <a16:creationId xmlns:a16="http://schemas.microsoft.com/office/drawing/2014/main" id="{DED50F27-A475-3183-851E-51907B7FF9D3}"/>
                  </a:ext>
                </a:extLst>
              </p:cNvPr>
              <p:cNvSpPr/>
              <p:nvPr/>
            </p:nvSpPr>
            <p:spPr>
              <a:xfrm>
                <a:off x="27278804"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91" cap="flat">
                <a:noFill/>
                <a:prstDash val="solid"/>
                <a:round/>
              </a:ln>
            </p:spPr>
            <p:txBody>
              <a:bodyPr rtlCol="0" anchor="ctr"/>
              <a:lstStyle/>
              <a:p>
                <a:endParaRPr lang="en-US" sz="2400"/>
              </a:p>
            </p:txBody>
          </p:sp>
          <p:sp>
            <p:nvSpPr>
              <p:cNvPr id="3030" name="Freeform 3029">
                <a:extLst>
                  <a:ext uri="{FF2B5EF4-FFF2-40B4-BE49-F238E27FC236}">
                    <a16:creationId xmlns:a16="http://schemas.microsoft.com/office/drawing/2014/main" id="{4408E1CB-9795-E25B-E4BB-9DCBC1B981FA}"/>
                  </a:ext>
                </a:extLst>
              </p:cNvPr>
              <p:cNvSpPr/>
              <p:nvPr/>
            </p:nvSpPr>
            <p:spPr>
              <a:xfrm>
                <a:off x="2731126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31" name="Freeform 3030">
                <a:extLst>
                  <a:ext uri="{FF2B5EF4-FFF2-40B4-BE49-F238E27FC236}">
                    <a16:creationId xmlns:a16="http://schemas.microsoft.com/office/drawing/2014/main" id="{AE59012E-0159-3A20-DC14-F6A3886D1801}"/>
                  </a:ext>
                </a:extLst>
              </p:cNvPr>
              <p:cNvSpPr/>
              <p:nvPr/>
            </p:nvSpPr>
            <p:spPr>
              <a:xfrm>
                <a:off x="27343730"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91" cap="flat">
                <a:noFill/>
                <a:prstDash val="solid"/>
                <a:round/>
              </a:ln>
            </p:spPr>
            <p:txBody>
              <a:bodyPr rtlCol="0" anchor="ctr"/>
              <a:lstStyle/>
              <a:p>
                <a:endParaRPr lang="en-US" sz="2400"/>
              </a:p>
            </p:txBody>
          </p:sp>
          <p:sp>
            <p:nvSpPr>
              <p:cNvPr id="3032" name="Freeform 3031">
                <a:extLst>
                  <a:ext uri="{FF2B5EF4-FFF2-40B4-BE49-F238E27FC236}">
                    <a16:creationId xmlns:a16="http://schemas.microsoft.com/office/drawing/2014/main" id="{04D29732-EC64-BD74-45C8-899341E0C070}"/>
                  </a:ext>
                </a:extLst>
              </p:cNvPr>
              <p:cNvSpPr/>
              <p:nvPr/>
            </p:nvSpPr>
            <p:spPr>
              <a:xfrm>
                <a:off x="2737619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3033" name="Freeform 3032">
                <a:extLst>
                  <a:ext uri="{FF2B5EF4-FFF2-40B4-BE49-F238E27FC236}">
                    <a16:creationId xmlns:a16="http://schemas.microsoft.com/office/drawing/2014/main" id="{57560A3F-60FB-FAFB-E745-E85DD86569C8}"/>
                  </a:ext>
                </a:extLst>
              </p:cNvPr>
              <p:cNvSpPr/>
              <p:nvPr/>
            </p:nvSpPr>
            <p:spPr>
              <a:xfrm>
                <a:off x="27408655"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91" cap="flat">
                <a:noFill/>
                <a:prstDash val="solid"/>
                <a:round/>
              </a:ln>
            </p:spPr>
            <p:txBody>
              <a:bodyPr rtlCol="0" anchor="ctr"/>
              <a:lstStyle/>
              <a:p>
                <a:endParaRPr lang="en-US" sz="2400"/>
              </a:p>
            </p:txBody>
          </p:sp>
          <p:sp>
            <p:nvSpPr>
              <p:cNvPr id="3034" name="Freeform 3033">
                <a:extLst>
                  <a:ext uri="{FF2B5EF4-FFF2-40B4-BE49-F238E27FC236}">
                    <a16:creationId xmlns:a16="http://schemas.microsoft.com/office/drawing/2014/main" id="{DD04FA24-E9E9-4116-6272-6F4DF7A1EB11}"/>
                  </a:ext>
                </a:extLst>
              </p:cNvPr>
              <p:cNvSpPr/>
              <p:nvPr/>
            </p:nvSpPr>
            <p:spPr>
              <a:xfrm>
                <a:off x="2744111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035" name="Freeform 3034">
                <a:extLst>
                  <a:ext uri="{FF2B5EF4-FFF2-40B4-BE49-F238E27FC236}">
                    <a16:creationId xmlns:a16="http://schemas.microsoft.com/office/drawing/2014/main" id="{3B40D52D-EA9E-DF6B-42BC-D7B38FF4D8B7}"/>
                  </a:ext>
                </a:extLst>
              </p:cNvPr>
              <p:cNvSpPr/>
              <p:nvPr/>
            </p:nvSpPr>
            <p:spPr>
              <a:xfrm>
                <a:off x="27473580"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036" name="Freeform 3035">
                <a:extLst>
                  <a:ext uri="{FF2B5EF4-FFF2-40B4-BE49-F238E27FC236}">
                    <a16:creationId xmlns:a16="http://schemas.microsoft.com/office/drawing/2014/main" id="{198EE07D-8F27-7215-2B8D-E9AD47DD8B71}"/>
                  </a:ext>
                </a:extLst>
              </p:cNvPr>
              <p:cNvSpPr/>
              <p:nvPr/>
            </p:nvSpPr>
            <p:spPr>
              <a:xfrm>
                <a:off x="27506042"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037" name="Freeform 3036">
                <a:extLst>
                  <a:ext uri="{FF2B5EF4-FFF2-40B4-BE49-F238E27FC236}">
                    <a16:creationId xmlns:a16="http://schemas.microsoft.com/office/drawing/2014/main" id="{0C77B4D5-8E22-2784-2726-1E97C62A41B5}"/>
                  </a:ext>
                </a:extLst>
              </p:cNvPr>
              <p:cNvSpPr/>
              <p:nvPr/>
            </p:nvSpPr>
            <p:spPr>
              <a:xfrm>
                <a:off x="27538505"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91" cap="flat">
                <a:noFill/>
                <a:prstDash val="solid"/>
                <a:round/>
              </a:ln>
            </p:spPr>
            <p:txBody>
              <a:bodyPr rtlCol="0" anchor="ctr"/>
              <a:lstStyle/>
              <a:p>
                <a:endParaRPr lang="en-US" sz="2400"/>
              </a:p>
            </p:txBody>
          </p:sp>
          <p:sp>
            <p:nvSpPr>
              <p:cNvPr id="3038" name="Freeform 3037">
                <a:extLst>
                  <a:ext uri="{FF2B5EF4-FFF2-40B4-BE49-F238E27FC236}">
                    <a16:creationId xmlns:a16="http://schemas.microsoft.com/office/drawing/2014/main" id="{13AA3E1D-8CAC-A50E-2874-1D2ED389A948}"/>
                  </a:ext>
                </a:extLst>
              </p:cNvPr>
              <p:cNvSpPr/>
              <p:nvPr/>
            </p:nvSpPr>
            <p:spPr>
              <a:xfrm>
                <a:off x="27570967" y="1997804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039" name="Freeform 3038">
                <a:extLst>
                  <a:ext uri="{FF2B5EF4-FFF2-40B4-BE49-F238E27FC236}">
                    <a16:creationId xmlns:a16="http://schemas.microsoft.com/office/drawing/2014/main" id="{E7973406-A7EF-D5A5-6277-5B8D56971C0C}"/>
                  </a:ext>
                </a:extLst>
              </p:cNvPr>
              <p:cNvSpPr/>
              <p:nvPr/>
            </p:nvSpPr>
            <p:spPr>
              <a:xfrm>
                <a:off x="27603430" y="19978040"/>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040" name="Freeform 3039">
                <a:extLst>
                  <a:ext uri="{FF2B5EF4-FFF2-40B4-BE49-F238E27FC236}">
                    <a16:creationId xmlns:a16="http://schemas.microsoft.com/office/drawing/2014/main" id="{FA48B264-F6E3-6026-3673-AF2056B15273}"/>
                  </a:ext>
                </a:extLst>
              </p:cNvPr>
              <p:cNvSpPr/>
              <p:nvPr/>
            </p:nvSpPr>
            <p:spPr>
              <a:xfrm>
                <a:off x="27635897" y="19978040"/>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041" name="Freeform 3040">
                <a:extLst>
                  <a:ext uri="{FF2B5EF4-FFF2-40B4-BE49-F238E27FC236}">
                    <a16:creationId xmlns:a16="http://schemas.microsoft.com/office/drawing/2014/main" id="{07FB4BEC-2C69-5FA3-68DD-6DC94819503F}"/>
                  </a:ext>
                </a:extLst>
              </p:cNvPr>
              <p:cNvSpPr/>
              <p:nvPr/>
            </p:nvSpPr>
            <p:spPr>
              <a:xfrm>
                <a:off x="2669447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91" cap="flat">
                <a:noFill/>
                <a:prstDash val="solid"/>
                <a:round/>
              </a:ln>
            </p:spPr>
            <p:txBody>
              <a:bodyPr rtlCol="0" anchor="ctr"/>
              <a:lstStyle/>
              <a:p>
                <a:endParaRPr lang="en-US" sz="2400"/>
              </a:p>
            </p:txBody>
          </p:sp>
          <p:sp>
            <p:nvSpPr>
              <p:cNvPr id="3042" name="Freeform 3041">
                <a:extLst>
                  <a:ext uri="{FF2B5EF4-FFF2-40B4-BE49-F238E27FC236}">
                    <a16:creationId xmlns:a16="http://schemas.microsoft.com/office/drawing/2014/main" id="{25765D83-4027-546F-A0CF-48CA97EF9311}"/>
                  </a:ext>
                </a:extLst>
              </p:cNvPr>
              <p:cNvSpPr/>
              <p:nvPr/>
            </p:nvSpPr>
            <p:spPr>
              <a:xfrm>
                <a:off x="26726941"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91" cap="flat">
                <a:noFill/>
                <a:prstDash val="solid"/>
                <a:round/>
              </a:ln>
            </p:spPr>
            <p:txBody>
              <a:bodyPr rtlCol="0" anchor="ctr"/>
              <a:lstStyle/>
              <a:p>
                <a:endParaRPr lang="en-US" sz="2400"/>
              </a:p>
            </p:txBody>
          </p:sp>
          <p:sp>
            <p:nvSpPr>
              <p:cNvPr id="3043" name="Freeform 3042">
                <a:extLst>
                  <a:ext uri="{FF2B5EF4-FFF2-40B4-BE49-F238E27FC236}">
                    <a16:creationId xmlns:a16="http://schemas.microsoft.com/office/drawing/2014/main" id="{198390B3-B7E8-9B32-0697-D9D3E40971C8}"/>
                  </a:ext>
                </a:extLst>
              </p:cNvPr>
              <p:cNvSpPr/>
              <p:nvPr/>
            </p:nvSpPr>
            <p:spPr>
              <a:xfrm>
                <a:off x="2675940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91" cap="flat">
                <a:noFill/>
                <a:prstDash val="solid"/>
                <a:round/>
              </a:ln>
            </p:spPr>
            <p:txBody>
              <a:bodyPr rtlCol="0" anchor="ctr"/>
              <a:lstStyle/>
              <a:p>
                <a:endParaRPr lang="en-US" sz="2400"/>
              </a:p>
            </p:txBody>
          </p:sp>
          <p:sp>
            <p:nvSpPr>
              <p:cNvPr id="3044" name="Freeform 3043">
                <a:extLst>
                  <a:ext uri="{FF2B5EF4-FFF2-40B4-BE49-F238E27FC236}">
                    <a16:creationId xmlns:a16="http://schemas.microsoft.com/office/drawing/2014/main" id="{D80327A9-C7E4-5153-712C-3A6E20C21EBE}"/>
                  </a:ext>
                </a:extLst>
              </p:cNvPr>
              <p:cNvSpPr/>
              <p:nvPr/>
            </p:nvSpPr>
            <p:spPr>
              <a:xfrm>
                <a:off x="26791866"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91" cap="flat">
                <a:noFill/>
                <a:prstDash val="solid"/>
                <a:round/>
              </a:ln>
            </p:spPr>
            <p:txBody>
              <a:bodyPr rtlCol="0" anchor="ctr"/>
              <a:lstStyle/>
              <a:p>
                <a:endParaRPr lang="en-US" sz="2400"/>
              </a:p>
            </p:txBody>
          </p:sp>
          <p:sp>
            <p:nvSpPr>
              <p:cNvPr id="3045" name="Freeform 3044">
                <a:extLst>
                  <a:ext uri="{FF2B5EF4-FFF2-40B4-BE49-F238E27FC236}">
                    <a16:creationId xmlns:a16="http://schemas.microsoft.com/office/drawing/2014/main" id="{96A822CB-2E57-9936-CB3C-FE466D47319A}"/>
                  </a:ext>
                </a:extLst>
              </p:cNvPr>
              <p:cNvSpPr/>
              <p:nvPr/>
            </p:nvSpPr>
            <p:spPr>
              <a:xfrm>
                <a:off x="2682432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91" cap="flat">
                <a:noFill/>
                <a:prstDash val="solid"/>
                <a:round/>
              </a:ln>
            </p:spPr>
            <p:txBody>
              <a:bodyPr rtlCol="0" anchor="ctr"/>
              <a:lstStyle/>
              <a:p>
                <a:endParaRPr lang="en-US" sz="2400"/>
              </a:p>
            </p:txBody>
          </p:sp>
          <p:sp>
            <p:nvSpPr>
              <p:cNvPr id="3046" name="Freeform 3045">
                <a:extLst>
                  <a:ext uri="{FF2B5EF4-FFF2-40B4-BE49-F238E27FC236}">
                    <a16:creationId xmlns:a16="http://schemas.microsoft.com/office/drawing/2014/main" id="{F0151274-3613-7F0C-3E0F-8F665B56A49A}"/>
                  </a:ext>
                </a:extLst>
              </p:cNvPr>
              <p:cNvSpPr/>
              <p:nvPr/>
            </p:nvSpPr>
            <p:spPr>
              <a:xfrm>
                <a:off x="26856791"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91" cap="flat">
                <a:noFill/>
                <a:prstDash val="solid"/>
                <a:round/>
              </a:ln>
            </p:spPr>
            <p:txBody>
              <a:bodyPr rtlCol="0" anchor="ctr"/>
              <a:lstStyle/>
              <a:p>
                <a:endParaRPr lang="en-US" sz="2400"/>
              </a:p>
            </p:txBody>
          </p:sp>
          <p:sp>
            <p:nvSpPr>
              <p:cNvPr id="3047" name="Freeform 3046">
                <a:extLst>
                  <a:ext uri="{FF2B5EF4-FFF2-40B4-BE49-F238E27FC236}">
                    <a16:creationId xmlns:a16="http://schemas.microsoft.com/office/drawing/2014/main" id="{02835BF4-BD18-9431-2499-047780F0EA55}"/>
                  </a:ext>
                </a:extLst>
              </p:cNvPr>
              <p:cNvSpPr/>
              <p:nvPr/>
            </p:nvSpPr>
            <p:spPr>
              <a:xfrm>
                <a:off x="2688925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91" cap="flat">
                <a:noFill/>
                <a:prstDash val="solid"/>
                <a:round/>
              </a:ln>
            </p:spPr>
            <p:txBody>
              <a:bodyPr rtlCol="0" anchor="ctr"/>
              <a:lstStyle/>
              <a:p>
                <a:endParaRPr lang="en-US" sz="2400"/>
              </a:p>
            </p:txBody>
          </p:sp>
          <p:sp>
            <p:nvSpPr>
              <p:cNvPr id="3048" name="Freeform 3047">
                <a:extLst>
                  <a:ext uri="{FF2B5EF4-FFF2-40B4-BE49-F238E27FC236}">
                    <a16:creationId xmlns:a16="http://schemas.microsoft.com/office/drawing/2014/main" id="{BB2A4440-E09D-8431-2998-353FDE59A418}"/>
                  </a:ext>
                </a:extLst>
              </p:cNvPr>
              <p:cNvSpPr/>
              <p:nvPr/>
            </p:nvSpPr>
            <p:spPr>
              <a:xfrm>
                <a:off x="26921716"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3049" name="Freeform 3048">
                <a:extLst>
                  <a:ext uri="{FF2B5EF4-FFF2-40B4-BE49-F238E27FC236}">
                    <a16:creationId xmlns:a16="http://schemas.microsoft.com/office/drawing/2014/main" id="{C7A4D689-C924-3227-FC78-4644B15A62E6}"/>
                  </a:ext>
                </a:extLst>
              </p:cNvPr>
              <p:cNvSpPr/>
              <p:nvPr/>
            </p:nvSpPr>
            <p:spPr>
              <a:xfrm>
                <a:off x="2695417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91" cap="flat">
                <a:noFill/>
                <a:prstDash val="solid"/>
                <a:round/>
              </a:ln>
            </p:spPr>
            <p:txBody>
              <a:bodyPr rtlCol="0" anchor="ctr"/>
              <a:lstStyle/>
              <a:p>
                <a:endParaRPr lang="en-US" sz="2400"/>
              </a:p>
            </p:txBody>
          </p:sp>
          <p:sp>
            <p:nvSpPr>
              <p:cNvPr id="3050" name="Freeform 3049">
                <a:extLst>
                  <a:ext uri="{FF2B5EF4-FFF2-40B4-BE49-F238E27FC236}">
                    <a16:creationId xmlns:a16="http://schemas.microsoft.com/office/drawing/2014/main" id="{B8DBA36D-39F6-1365-A673-356DED04298E}"/>
                  </a:ext>
                </a:extLst>
              </p:cNvPr>
              <p:cNvSpPr/>
              <p:nvPr/>
            </p:nvSpPr>
            <p:spPr>
              <a:xfrm>
                <a:off x="2698664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91" cap="flat">
                <a:noFill/>
                <a:prstDash val="solid"/>
                <a:round/>
              </a:ln>
            </p:spPr>
            <p:txBody>
              <a:bodyPr rtlCol="0" anchor="ctr"/>
              <a:lstStyle/>
              <a:p>
                <a:endParaRPr lang="en-US" sz="2400"/>
              </a:p>
            </p:txBody>
          </p:sp>
          <p:sp>
            <p:nvSpPr>
              <p:cNvPr id="3051" name="Freeform 3050">
                <a:extLst>
                  <a:ext uri="{FF2B5EF4-FFF2-40B4-BE49-F238E27FC236}">
                    <a16:creationId xmlns:a16="http://schemas.microsoft.com/office/drawing/2014/main" id="{51474EE6-9893-556E-6E04-9057766D31EE}"/>
                  </a:ext>
                </a:extLst>
              </p:cNvPr>
              <p:cNvSpPr/>
              <p:nvPr/>
            </p:nvSpPr>
            <p:spPr>
              <a:xfrm>
                <a:off x="2701910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3052" name="Freeform 3051">
                <a:extLst>
                  <a:ext uri="{FF2B5EF4-FFF2-40B4-BE49-F238E27FC236}">
                    <a16:creationId xmlns:a16="http://schemas.microsoft.com/office/drawing/2014/main" id="{138CDAAC-825F-19FE-60F7-AFFB8915253C}"/>
                  </a:ext>
                </a:extLst>
              </p:cNvPr>
              <p:cNvSpPr/>
              <p:nvPr/>
            </p:nvSpPr>
            <p:spPr>
              <a:xfrm>
                <a:off x="2705156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91" cap="flat">
                <a:noFill/>
                <a:prstDash val="solid"/>
                <a:round/>
              </a:ln>
            </p:spPr>
            <p:txBody>
              <a:bodyPr rtlCol="0" anchor="ctr"/>
              <a:lstStyle/>
              <a:p>
                <a:endParaRPr lang="en-US" sz="2400"/>
              </a:p>
            </p:txBody>
          </p:sp>
          <p:sp>
            <p:nvSpPr>
              <p:cNvPr id="3053" name="Freeform 3052">
                <a:extLst>
                  <a:ext uri="{FF2B5EF4-FFF2-40B4-BE49-F238E27FC236}">
                    <a16:creationId xmlns:a16="http://schemas.microsoft.com/office/drawing/2014/main" id="{BD50E0A3-DB47-7DAA-F699-2B663A2509D1}"/>
                  </a:ext>
                </a:extLst>
              </p:cNvPr>
              <p:cNvSpPr/>
              <p:nvPr/>
            </p:nvSpPr>
            <p:spPr>
              <a:xfrm>
                <a:off x="2708402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91" cap="flat">
                <a:noFill/>
                <a:prstDash val="solid"/>
                <a:round/>
              </a:ln>
            </p:spPr>
            <p:txBody>
              <a:bodyPr rtlCol="0" anchor="ctr"/>
              <a:lstStyle/>
              <a:p>
                <a:endParaRPr lang="en-US" sz="2400"/>
              </a:p>
            </p:txBody>
          </p:sp>
          <p:sp>
            <p:nvSpPr>
              <p:cNvPr id="3054" name="Freeform 3053">
                <a:extLst>
                  <a:ext uri="{FF2B5EF4-FFF2-40B4-BE49-F238E27FC236}">
                    <a16:creationId xmlns:a16="http://schemas.microsoft.com/office/drawing/2014/main" id="{2051A9AC-6333-32BA-330A-26EFD01F1A8F}"/>
                  </a:ext>
                </a:extLst>
              </p:cNvPr>
              <p:cNvSpPr/>
              <p:nvPr/>
            </p:nvSpPr>
            <p:spPr>
              <a:xfrm>
                <a:off x="2711649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91" cap="flat">
                <a:noFill/>
                <a:prstDash val="solid"/>
                <a:round/>
              </a:ln>
            </p:spPr>
            <p:txBody>
              <a:bodyPr rtlCol="0" anchor="ctr"/>
              <a:lstStyle/>
              <a:p>
                <a:endParaRPr lang="en-US" sz="2400"/>
              </a:p>
            </p:txBody>
          </p:sp>
          <p:sp>
            <p:nvSpPr>
              <p:cNvPr id="3055" name="Freeform 3054">
                <a:extLst>
                  <a:ext uri="{FF2B5EF4-FFF2-40B4-BE49-F238E27FC236}">
                    <a16:creationId xmlns:a16="http://schemas.microsoft.com/office/drawing/2014/main" id="{62CCFC15-E84A-9CD9-BEEE-4025AB495587}"/>
                  </a:ext>
                </a:extLst>
              </p:cNvPr>
              <p:cNvSpPr/>
              <p:nvPr/>
            </p:nvSpPr>
            <p:spPr>
              <a:xfrm>
                <a:off x="2714895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91" cap="flat">
                <a:noFill/>
                <a:prstDash val="solid"/>
                <a:round/>
              </a:ln>
            </p:spPr>
            <p:txBody>
              <a:bodyPr rtlCol="0" anchor="ctr"/>
              <a:lstStyle/>
              <a:p>
                <a:endParaRPr lang="en-US" sz="2400"/>
              </a:p>
            </p:txBody>
          </p:sp>
          <p:sp>
            <p:nvSpPr>
              <p:cNvPr id="3056" name="Freeform 3055">
                <a:extLst>
                  <a:ext uri="{FF2B5EF4-FFF2-40B4-BE49-F238E27FC236}">
                    <a16:creationId xmlns:a16="http://schemas.microsoft.com/office/drawing/2014/main" id="{75667147-4A83-AB13-74B9-9E60858E1220}"/>
                  </a:ext>
                </a:extLst>
              </p:cNvPr>
              <p:cNvSpPr/>
              <p:nvPr/>
            </p:nvSpPr>
            <p:spPr>
              <a:xfrm>
                <a:off x="2718141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91" cap="flat">
                <a:noFill/>
                <a:prstDash val="solid"/>
                <a:round/>
              </a:ln>
            </p:spPr>
            <p:txBody>
              <a:bodyPr rtlCol="0" anchor="ctr"/>
              <a:lstStyle/>
              <a:p>
                <a:endParaRPr lang="en-US" sz="2400"/>
              </a:p>
            </p:txBody>
          </p:sp>
          <p:sp>
            <p:nvSpPr>
              <p:cNvPr id="3057" name="Freeform 3056">
                <a:extLst>
                  <a:ext uri="{FF2B5EF4-FFF2-40B4-BE49-F238E27FC236}">
                    <a16:creationId xmlns:a16="http://schemas.microsoft.com/office/drawing/2014/main" id="{F79DD91B-F44F-A9E6-6C3C-FBF3FB955553}"/>
                  </a:ext>
                </a:extLst>
              </p:cNvPr>
              <p:cNvSpPr/>
              <p:nvPr/>
            </p:nvSpPr>
            <p:spPr>
              <a:xfrm>
                <a:off x="27213879"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91" cap="flat">
                <a:noFill/>
                <a:prstDash val="solid"/>
                <a:round/>
              </a:ln>
            </p:spPr>
            <p:txBody>
              <a:bodyPr rtlCol="0" anchor="ctr"/>
              <a:lstStyle/>
              <a:p>
                <a:endParaRPr lang="en-US" sz="2400"/>
              </a:p>
            </p:txBody>
          </p:sp>
          <p:sp>
            <p:nvSpPr>
              <p:cNvPr id="3058" name="Freeform 3057">
                <a:extLst>
                  <a:ext uri="{FF2B5EF4-FFF2-40B4-BE49-F238E27FC236}">
                    <a16:creationId xmlns:a16="http://schemas.microsoft.com/office/drawing/2014/main" id="{15F2C5AD-CAD5-28DF-78CA-661ECDF75AD4}"/>
                  </a:ext>
                </a:extLst>
              </p:cNvPr>
              <p:cNvSpPr/>
              <p:nvPr/>
            </p:nvSpPr>
            <p:spPr>
              <a:xfrm>
                <a:off x="2724634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91" cap="flat">
                <a:noFill/>
                <a:prstDash val="solid"/>
                <a:round/>
              </a:ln>
            </p:spPr>
            <p:txBody>
              <a:bodyPr rtlCol="0" anchor="ctr"/>
              <a:lstStyle/>
              <a:p>
                <a:endParaRPr lang="en-US" sz="2400"/>
              </a:p>
            </p:txBody>
          </p:sp>
          <p:sp>
            <p:nvSpPr>
              <p:cNvPr id="3059" name="Freeform 3058">
                <a:extLst>
                  <a:ext uri="{FF2B5EF4-FFF2-40B4-BE49-F238E27FC236}">
                    <a16:creationId xmlns:a16="http://schemas.microsoft.com/office/drawing/2014/main" id="{CA04F66C-6627-51A3-A6F6-CD193651D803}"/>
                  </a:ext>
                </a:extLst>
              </p:cNvPr>
              <p:cNvSpPr/>
              <p:nvPr/>
            </p:nvSpPr>
            <p:spPr>
              <a:xfrm>
                <a:off x="27278804"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91" cap="flat">
                <a:noFill/>
                <a:prstDash val="solid"/>
                <a:round/>
              </a:ln>
            </p:spPr>
            <p:txBody>
              <a:bodyPr rtlCol="0" anchor="ctr"/>
              <a:lstStyle/>
              <a:p>
                <a:endParaRPr lang="en-US" sz="2400"/>
              </a:p>
            </p:txBody>
          </p:sp>
          <p:sp>
            <p:nvSpPr>
              <p:cNvPr id="3060" name="Freeform 3059">
                <a:extLst>
                  <a:ext uri="{FF2B5EF4-FFF2-40B4-BE49-F238E27FC236}">
                    <a16:creationId xmlns:a16="http://schemas.microsoft.com/office/drawing/2014/main" id="{E9CF9225-A427-A960-FE80-9C257EF1A74F}"/>
                  </a:ext>
                </a:extLst>
              </p:cNvPr>
              <p:cNvSpPr/>
              <p:nvPr/>
            </p:nvSpPr>
            <p:spPr>
              <a:xfrm>
                <a:off x="2731126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91" cap="flat">
                <a:noFill/>
                <a:prstDash val="solid"/>
                <a:round/>
              </a:ln>
            </p:spPr>
            <p:txBody>
              <a:bodyPr rtlCol="0" anchor="ctr"/>
              <a:lstStyle/>
              <a:p>
                <a:endParaRPr lang="en-US" sz="2400"/>
              </a:p>
            </p:txBody>
          </p:sp>
          <p:sp>
            <p:nvSpPr>
              <p:cNvPr id="3061" name="Freeform 3060">
                <a:extLst>
                  <a:ext uri="{FF2B5EF4-FFF2-40B4-BE49-F238E27FC236}">
                    <a16:creationId xmlns:a16="http://schemas.microsoft.com/office/drawing/2014/main" id="{BDFA8F7C-5D9D-DA2A-4605-47C1D62D88A6}"/>
                  </a:ext>
                </a:extLst>
              </p:cNvPr>
              <p:cNvSpPr/>
              <p:nvPr/>
            </p:nvSpPr>
            <p:spPr>
              <a:xfrm>
                <a:off x="27343730"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62" name="Freeform 3061">
                <a:extLst>
                  <a:ext uri="{FF2B5EF4-FFF2-40B4-BE49-F238E27FC236}">
                    <a16:creationId xmlns:a16="http://schemas.microsoft.com/office/drawing/2014/main" id="{902344BB-752E-79A9-CE82-9368A96DDCCE}"/>
                  </a:ext>
                </a:extLst>
              </p:cNvPr>
              <p:cNvSpPr/>
              <p:nvPr/>
            </p:nvSpPr>
            <p:spPr>
              <a:xfrm>
                <a:off x="2737619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63" name="Freeform 3062">
                <a:extLst>
                  <a:ext uri="{FF2B5EF4-FFF2-40B4-BE49-F238E27FC236}">
                    <a16:creationId xmlns:a16="http://schemas.microsoft.com/office/drawing/2014/main" id="{0E6F9332-B340-1009-9F82-CA29D8315AFF}"/>
                  </a:ext>
                </a:extLst>
              </p:cNvPr>
              <p:cNvSpPr/>
              <p:nvPr/>
            </p:nvSpPr>
            <p:spPr>
              <a:xfrm>
                <a:off x="27408655"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64" name="Freeform 3063">
                <a:extLst>
                  <a:ext uri="{FF2B5EF4-FFF2-40B4-BE49-F238E27FC236}">
                    <a16:creationId xmlns:a16="http://schemas.microsoft.com/office/drawing/2014/main" id="{62D6EA63-B498-A452-A146-555A986681F7}"/>
                  </a:ext>
                </a:extLst>
              </p:cNvPr>
              <p:cNvSpPr/>
              <p:nvPr/>
            </p:nvSpPr>
            <p:spPr>
              <a:xfrm>
                <a:off x="2744111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65" name="Freeform 3064">
                <a:extLst>
                  <a:ext uri="{FF2B5EF4-FFF2-40B4-BE49-F238E27FC236}">
                    <a16:creationId xmlns:a16="http://schemas.microsoft.com/office/drawing/2014/main" id="{44FFCD34-9694-6DE8-A622-214E415823A1}"/>
                  </a:ext>
                </a:extLst>
              </p:cNvPr>
              <p:cNvSpPr/>
              <p:nvPr/>
            </p:nvSpPr>
            <p:spPr>
              <a:xfrm>
                <a:off x="27473580"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66" name="Freeform 3065">
                <a:extLst>
                  <a:ext uri="{FF2B5EF4-FFF2-40B4-BE49-F238E27FC236}">
                    <a16:creationId xmlns:a16="http://schemas.microsoft.com/office/drawing/2014/main" id="{2B7EC69A-3E88-CA21-F42F-85172CB98B2D}"/>
                  </a:ext>
                </a:extLst>
              </p:cNvPr>
              <p:cNvSpPr/>
              <p:nvPr/>
            </p:nvSpPr>
            <p:spPr>
              <a:xfrm>
                <a:off x="27506042"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67" name="Freeform 3066">
                <a:extLst>
                  <a:ext uri="{FF2B5EF4-FFF2-40B4-BE49-F238E27FC236}">
                    <a16:creationId xmlns:a16="http://schemas.microsoft.com/office/drawing/2014/main" id="{B0DDF358-FF14-1884-1BFF-4D372CEC1EB5}"/>
                  </a:ext>
                </a:extLst>
              </p:cNvPr>
              <p:cNvSpPr/>
              <p:nvPr/>
            </p:nvSpPr>
            <p:spPr>
              <a:xfrm>
                <a:off x="27538505"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68" name="Freeform 3067">
                <a:extLst>
                  <a:ext uri="{FF2B5EF4-FFF2-40B4-BE49-F238E27FC236}">
                    <a16:creationId xmlns:a16="http://schemas.microsoft.com/office/drawing/2014/main" id="{A5A91660-7689-5475-C40A-5ED209D0FDC8}"/>
                  </a:ext>
                </a:extLst>
              </p:cNvPr>
              <p:cNvSpPr/>
              <p:nvPr/>
            </p:nvSpPr>
            <p:spPr>
              <a:xfrm>
                <a:off x="27570967" y="2001068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69" name="Freeform 3068">
                <a:extLst>
                  <a:ext uri="{FF2B5EF4-FFF2-40B4-BE49-F238E27FC236}">
                    <a16:creationId xmlns:a16="http://schemas.microsoft.com/office/drawing/2014/main" id="{3026A5E3-2942-5404-A6F7-06DCD1AAE32A}"/>
                  </a:ext>
                </a:extLst>
              </p:cNvPr>
              <p:cNvSpPr/>
              <p:nvPr/>
            </p:nvSpPr>
            <p:spPr>
              <a:xfrm>
                <a:off x="27603430" y="20010688"/>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70" name="Freeform 3069">
                <a:extLst>
                  <a:ext uri="{FF2B5EF4-FFF2-40B4-BE49-F238E27FC236}">
                    <a16:creationId xmlns:a16="http://schemas.microsoft.com/office/drawing/2014/main" id="{32A94BA4-A74F-1E32-602A-DEFC3F81D688}"/>
                  </a:ext>
                </a:extLst>
              </p:cNvPr>
              <p:cNvSpPr/>
              <p:nvPr/>
            </p:nvSpPr>
            <p:spPr>
              <a:xfrm>
                <a:off x="27635897" y="20010688"/>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071" name="Freeform 3070">
                <a:extLst>
                  <a:ext uri="{FF2B5EF4-FFF2-40B4-BE49-F238E27FC236}">
                    <a16:creationId xmlns:a16="http://schemas.microsoft.com/office/drawing/2014/main" id="{F0AC6546-32CB-B7AF-BDB0-355F2005EEB8}"/>
                  </a:ext>
                </a:extLst>
              </p:cNvPr>
              <p:cNvSpPr/>
              <p:nvPr/>
            </p:nvSpPr>
            <p:spPr>
              <a:xfrm>
                <a:off x="2669447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31E4D"/>
              </a:solidFill>
              <a:ln w="9391" cap="flat">
                <a:noFill/>
                <a:prstDash val="solid"/>
                <a:round/>
              </a:ln>
            </p:spPr>
            <p:txBody>
              <a:bodyPr rtlCol="0" anchor="ctr"/>
              <a:lstStyle/>
              <a:p>
                <a:endParaRPr lang="en-US" sz="2400"/>
              </a:p>
            </p:txBody>
          </p:sp>
          <p:sp>
            <p:nvSpPr>
              <p:cNvPr id="3072" name="Freeform 3071">
                <a:extLst>
                  <a:ext uri="{FF2B5EF4-FFF2-40B4-BE49-F238E27FC236}">
                    <a16:creationId xmlns:a16="http://schemas.microsoft.com/office/drawing/2014/main" id="{9DBCFCB4-E190-6F2E-CC1F-BB81552E3183}"/>
                  </a:ext>
                </a:extLst>
              </p:cNvPr>
              <p:cNvSpPr/>
              <p:nvPr/>
            </p:nvSpPr>
            <p:spPr>
              <a:xfrm>
                <a:off x="26726941"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91" cap="flat">
                <a:noFill/>
                <a:prstDash val="solid"/>
                <a:round/>
              </a:ln>
            </p:spPr>
            <p:txBody>
              <a:bodyPr rtlCol="0" anchor="ctr"/>
              <a:lstStyle/>
              <a:p>
                <a:endParaRPr lang="en-US" sz="2400"/>
              </a:p>
            </p:txBody>
          </p:sp>
          <p:sp>
            <p:nvSpPr>
              <p:cNvPr id="3073" name="Freeform 3072">
                <a:extLst>
                  <a:ext uri="{FF2B5EF4-FFF2-40B4-BE49-F238E27FC236}">
                    <a16:creationId xmlns:a16="http://schemas.microsoft.com/office/drawing/2014/main" id="{839EAC93-AF04-E65D-5A35-7C71ED2E6CE6}"/>
                  </a:ext>
                </a:extLst>
              </p:cNvPr>
              <p:cNvSpPr/>
              <p:nvPr/>
            </p:nvSpPr>
            <p:spPr>
              <a:xfrm>
                <a:off x="2675940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91" cap="flat">
                <a:noFill/>
                <a:prstDash val="solid"/>
                <a:round/>
              </a:ln>
            </p:spPr>
            <p:txBody>
              <a:bodyPr rtlCol="0" anchor="ctr"/>
              <a:lstStyle/>
              <a:p>
                <a:endParaRPr lang="en-US" sz="2400"/>
              </a:p>
            </p:txBody>
          </p:sp>
          <p:sp>
            <p:nvSpPr>
              <p:cNvPr id="3074" name="Freeform 3073">
                <a:extLst>
                  <a:ext uri="{FF2B5EF4-FFF2-40B4-BE49-F238E27FC236}">
                    <a16:creationId xmlns:a16="http://schemas.microsoft.com/office/drawing/2014/main" id="{4CB83FDB-525F-B164-642E-C62BAD872669}"/>
                  </a:ext>
                </a:extLst>
              </p:cNvPr>
              <p:cNvSpPr/>
              <p:nvPr/>
            </p:nvSpPr>
            <p:spPr>
              <a:xfrm>
                <a:off x="26791866"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91" cap="flat">
                <a:noFill/>
                <a:prstDash val="solid"/>
                <a:round/>
              </a:ln>
            </p:spPr>
            <p:txBody>
              <a:bodyPr rtlCol="0" anchor="ctr"/>
              <a:lstStyle/>
              <a:p>
                <a:endParaRPr lang="en-US" sz="2400"/>
              </a:p>
            </p:txBody>
          </p:sp>
          <p:sp>
            <p:nvSpPr>
              <p:cNvPr id="3075" name="Freeform 3074">
                <a:extLst>
                  <a:ext uri="{FF2B5EF4-FFF2-40B4-BE49-F238E27FC236}">
                    <a16:creationId xmlns:a16="http://schemas.microsoft.com/office/drawing/2014/main" id="{EE071442-7E82-4CA6-2EA5-DE6A085F2226}"/>
                  </a:ext>
                </a:extLst>
              </p:cNvPr>
              <p:cNvSpPr/>
              <p:nvPr/>
            </p:nvSpPr>
            <p:spPr>
              <a:xfrm>
                <a:off x="2682432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91" cap="flat">
                <a:noFill/>
                <a:prstDash val="solid"/>
                <a:round/>
              </a:ln>
            </p:spPr>
            <p:txBody>
              <a:bodyPr rtlCol="0" anchor="ctr"/>
              <a:lstStyle/>
              <a:p>
                <a:endParaRPr lang="en-US" sz="2400"/>
              </a:p>
            </p:txBody>
          </p:sp>
          <p:sp>
            <p:nvSpPr>
              <p:cNvPr id="3076" name="Freeform 3075">
                <a:extLst>
                  <a:ext uri="{FF2B5EF4-FFF2-40B4-BE49-F238E27FC236}">
                    <a16:creationId xmlns:a16="http://schemas.microsoft.com/office/drawing/2014/main" id="{63D97961-3573-903C-070B-32167438B8B9}"/>
                  </a:ext>
                </a:extLst>
              </p:cNvPr>
              <p:cNvSpPr/>
              <p:nvPr/>
            </p:nvSpPr>
            <p:spPr>
              <a:xfrm>
                <a:off x="26856791"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91" cap="flat">
                <a:noFill/>
                <a:prstDash val="solid"/>
                <a:round/>
              </a:ln>
            </p:spPr>
            <p:txBody>
              <a:bodyPr rtlCol="0" anchor="ctr"/>
              <a:lstStyle/>
              <a:p>
                <a:endParaRPr lang="en-US" sz="2400"/>
              </a:p>
            </p:txBody>
          </p:sp>
          <p:sp>
            <p:nvSpPr>
              <p:cNvPr id="3077" name="Freeform 3076">
                <a:extLst>
                  <a:ext uri="{FF2B5EF4-FFF2-40B4-BE49-F238E27FC236}">
                    <a16:creationId xmlns:a16="http://schemas.microsoft.com/office/drawing/2014/main" id="{03BFF393-D3E4-7A47-7C5E-A9FDB7EFCC89}"/>
                  </a:ext>
                </a:extLst>
              </p:cNvPr>
              <p:cNvSpPr/>
              <p:nvPr/>
            </p:nvSpPr>
            <p:spPr>
              <a:xfrm>
                <a:off x="2688925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91" cap="flat">
                <a:noFill/>
                <a:prstDash val="solid"/>
                <a:round/>
              </a:ln>
            </p:spPr>
            <p:txBody>
              <a:bodyPr rtlCol="0" anchor="ctr"/>
              <a:lstStyle/>
              <a:p>
                <a:endParaRPr lang="en-US" sz="2400"/>
              </a:p>
            </p:txBody>
          </p:sp>
          <p:sp>
            <p:nvSpPr>
              <p:cNvPr id="3078" name="Freeform 3077">
                <a:extLst>
                  <a:ext uri="{FF2B5EF4-FFF2-40B4-BE49-F238E27FC236}">
                    <a16:creationId xmlns:a16="http://schemas.microsoft.com/office/drawing/2014/main" id="{B450249C-7384-B08B-51A4-8D7399D4DB33}"/>
                  </a:ext>
                </a:extLst>
              </p:cNvPr>
              <p:cNvSpPr/>
              <p:nvPr/>
            </p:nvSpPr>
            <p:spPr>
              <a:xfrm>
                <a:off x="26921716"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91" cap="flat">
                <a:noFill/>
                <a:prstDash val="solid"/>
                <a:round/>
              </a:ln>
            </p:spPr>
            <p:txBody>
              <a:bodyPr rtlCol="0" anchor="ctr"/>
              <a:lstStyle/>
              <a:p>
                <a:endParaRPr lang="en-US" sz="2400"/>
              </a:p>
            </p:txBody>
          </p:sp>
          <p:sp>
            <p:nvSpPr>
              <p:cNvPr id="3079" name="Freeform 3078">
                <a:extLst>
                  <a:ext uri="{FF2B5EF4-FFF2-40B4-BE49-F238E27FC236}">
                    <a16:creationId xmlns:a16="http://schemas.microsoft.com/office/drawing/2014/main" id="{23F5726D-FBF8-1F25-A8CA-DE3AFBD327E7}"/>
                  </a:ext>
                </a:extLst>
              </p:cNvPr>
              <p:cNvSpPr/>
              <p:nvPr/>
            </p:nvSpPr>
            <p:spPr>
              <a:xfrm>
                <a:off x="2695417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91" cap="flat">
                <a:noFill/>
                <a:prstDash val="solid"/>
                <a:round/>
              </a:ln>
            </p:spPr>
            <p:txBody>
              <a:bodyPr rtlCol="0" anchor="ctr"/>
              <a:lstStyle/>
              <a:p>
                <a:endParaRPr lang="en-US" sz="2400"/>
              </a:p>
            </p:txBody>
          </p:sp>
          <p:sp>
            <p:nvSpPr>
              <p:cNvPr id="3080" name="Freeform 3079">
                <a:extLst>
                  <a:ext uri="{FF2B5EF4-FFF2-40B4-BE49-F238E27FC236}">
                    <a16:creationId xmlns:a16="http://schemas.microsoft.com/office/drawing/2014/main" id="{F2177F49-5ED7-28A0-4394-B316EDD4E7EF}"/>
                  </a:ext>
                </a:extLst>
              </p:cNvPr>
              <p:cNvSpPr/>
              <p:nvPr/>
            </p:nvSpPr>
            <p:spPr>
              <a:xfrm>
                <a:off x="2698664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91" cap="flat">
                <a:noFill/>
                <a:prstDash val="solid"/>
                <a:round/>
              </a:ln>
            </p:spPr>
            <p:txBody>
              <a:bodyPr rtlCol="0" anchor="ctr"/>
              <a:lstStyle/>
              <a:p>
                <a:endParaRPr lang="en-US" sz="2400"/>
              </a:p>
            </p:txBody>
          </p:sp>
          <p:sp>
            <p:nvSpPr>
              <p:cNvPr id="3081" name="Freeform 3080">
                <a:extLst>
                  <a:ext uri="{FF2B5EF4-FFF2-40B4-BE49-F238E27FC236}">
                    <a16:creationId xmlns:a16="http://schemas.microsoft.com/office/drawing/2014/main" id="{6386DC7D-05BE-AE2C-8AA5-E6C2EC57AA2B}"/>
                  </a:ext>
                </a:extLst>
              </p:cNvPr>
              <p:cNvSpPr/>
              <p:nvPr/>
            </p:nvSpPr>
            <p:spPr>
              <a:xfrm>
                <a:off x="2701910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91" cap="flat">
                <a:noFill/>
                <a:prstDash val="solid"/>
                <a:round/>
              </a:ln>
            </p:spPr>
            <p:txBody>
              <a:bodyPr rtlCol="0" anchor="ctr"/>
              <a:lstStyle/>
              <a:p>
                <a:endParaRPr lang="en-US" sz="2400"/>
              </a:p>
            </p:txBody>
          </p:sp>
          <p:sp>
            <p:nvSpPr>
              <p:cNvPr id="3082" name="Freeform 3081">
                <a:extLst>
                  <a:ext uri="{FF2B5EF4-FFF2-40B4-BE49-F238E27FC236}">
                    <a16:creationId xmlns:a16="http://schemas.microsoft.com/office/drawing/2014/main" id="{CEFB345F-06FD-D1B1-350C-D32FBB542954}"/>
                  </a:ext>
                </a:extLst>
              </p:cNvPr>
              <p:cNvSpPr/>
              <p:nvPr/>
            </p:nvSpPr>
            <p:spPr>
              <a:xfrm>
                <a:off x="2705156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3083" name="Freeform 3082">
                <a:extLst>
                  <a:ext uri="{FF2B5EF4-FFF2-40B4-BE49-F238E27FC236}">
                    <a16:creationId xmlns:a16="http://schemas.microsoft.com/office/drawing/2014/main" id="{3669C51A-24D3-E474-CAA4-27DF2F37662D}"/>
                  </a:ext>
                </a:extLst>
              </p:cNvPr>
              <p:cNvSpPr/>
              <p:nvPr/>
            </p:nvSpPr>
            <p:spPr>
              <a:xfrm>
                <a:off x="2708402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91" cap="flat">
                <a:noFill/>
                <a:prstDash val="solid"/>
                <a:round/>
              </a:ln>
            </p:spPr>
            <p:txBody>
              <a:bodyPr rtlCol="0" anchor="ctr"/>
              <a:lstStyle/>
              <a:p>
                <a:endParaRPr lang="en-US" sz="2400"/>
              </a:p>
            </p:txBody>
          </p:sp>
          <p:sp>
            <p:nvSpPr>
              <p:cNvPr id="3084" name="Freeform 3083">
                <a:extLst>
                  <a:ext uri="{FF2B5EF4-FFF2-40B4-BE49-F238E27FC236}">
                    <a16:creationId xmlns:a16="http://schemas.microsoft.com/office/drawing/2014/main" id="{080CA218-714C-5CE6-2CD6-5F09329E56A7}"/>
                  </a:ext>
                </a:extLst>
              </p:cNvPr>
              <p:cNvSpPr/>
              <p:nvPr/>
            </p:nvSpPr>
            <p:spPr>
              <a:xfrm>
                <a:off x="2711649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91" cap="flat">
                <a:noFill/>
                <a:prstDash val="solid"/>
                <a:round/>
              </a:ln>
            </p:spPr>
            <p:txBody>
              <a:bodyPr rtlCol="0" anchor="ctr"/>
              <a:lstStyle/>
              <a:p>
                <a:endParaRPr lang="en-US" sz="2400"/>
              </a:p>
            </p:txBody>
          </p:sp>
          <p:sp>
            <p:nvSpPr>
              <p:cNvPr id="3085" name="Freeform 3084">
                <a:extLst>
                  <a:ext uri="{FF2B5EF4-FFF2-40B4-BE49-F238E27FC236}">
                    <a16:creationId xmlns:a16="http://schemas.microsoft.com/office/drawing/2014/main" id="{01663E67-BE0A-0669-C30C-2D5290DCDB45}"/>
                  </a:ext>
                </a:extLst>
              </p:cNvPr>
              <p:cNvSpPr/>
              <p:nvPr/>
            </p:nvSpPr>
            <p:spPr>
              <a:xfrm>
                <a:off x="2714895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086" name="Freeform 3085">
                <a:extLst>
                  <a:ext uri="{FF2B5EF4-FFF2-40B4-BE49-F238E27FC236}">
                    <a16:creationId xmlns:a16="http://schemas.microsoft.com/office/drawing/2014/main" id="{99471B3C-C927-34B4-81F9-ABEDF7AB68A5}"/>
                  </a:ext>
                </a:extLst>
              </p:cNvPr>
              <p:cNvSpPr/>
              <p:nvPr/>
            </p:nvSpPr>
            <p:spPr>
              <a:xfrm>
                <a:off x="2718141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087" name="Freeform 3086">
                <a:extLst>
                  <a:ext uri="{FF2B5EF4-FFF2-40B4-BE49-F238E27FC236}">
                    <a16:creationId xmlns:a16="http://schemas.microsoft.com/office/drawing/2014/main" id="{0C000CD8-8598-E124-7186-AACE2A48C560}"/>
                  </a:ext>
                </a:extLst>
              </p:cNvPr>
              <p:cNvSpPr/>
              <p:nvPr/>
            </p:nvSpPr>
            <p:spPr>
              <a:xfrm>
                <a:off x="27213879"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91" cap="flat">
                <a:noFill/>
                <a:prstDash val="solid"/>
                <a:round/>
              </a:ln>
            </p:spPr>
            <p:txBody>
              <a:bodyPr rtlCol="0" anchor="ctr"/>
              <a:lstStyle/>
              <a:p>
                <a:endParaRPr lang="en-US" sz="2400"/>
              </a:p>
            </p:txBody>
          </p:sp>
          <p:sp>
            <p:nvSpPr>
              <p:cNvPr id="3088" name="Freeform 3087">
                <a:extLst>
                  <a:ext uri="{FF2B5EF4-FFF2-40B4-BE49-F238E27FC236}">
                    <a16:creationId xmlns:a16="http://schemas.microsoft.com/office/drawing/2014/main" id="{738CF895-E191-1DFE-3513-AA8E27948C61}"/>
                  </a:ext>
                </a:extLst>
              </p:cNvPr>
              <p:cNvSpPr/>
              <p:nvPr/>
            </p:nvSpPr>
            <p:spPr>
              <a:xfrm>
                <a:off x="2724634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91" cap="flat">
                <a:noFill/>
                <a:prstDash val="solid"/>
                <a:round/>
              </a:ln>
            </p:spPr>
            <p:txBody>
              <a:bodyPr rtlCol="0" anchor="ctr"/>
              <a:lstStyle/>
              <a:p>
                <a:endParaRPr lang="en-US" sz="2400"/>
              </a:p>
            </p:txBody>
          </p:sp>
          <p:sp>
            <p:nvSpPr>
              <p:cNvPr id="3089" name="Freeform 3088">
                <a:extLst>
                  <a:ext uri="{FF2B5EF4-FFF2-40B4-BE49-F238E27FC236}">
                    <a16:creationId xmlns:a16="http://schemas.microsoft.com/office/drawing/2014/main" id="{6F98A535-945B-9F04-D805-18DC8FA35A04}"/>
                  </a:ext>
                </a:extLst>
              </p:cNvPr>
              <p:cNvSpPr/>
              <p:nvPr/>
            </p:nvSpPr>
            <p:spPr>
              <a:xfrm>
                <a:off x="27278804"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090" name="Freeform 3089">
                <a:extLst>
                  <a:ext uri="{FF2B5EF4-FFF2-40B4-BE49-F238E27FC236}">
                    <a16:creationId xmlns:a16="http://schemas.microsoft.com/office/drawing/2014/main" id="{0284B0C5-5FE2-A802-67B9-AAA52B35E5B8}"/>
                  </a:ext>
                </a:extLst>
              </p:cNvPr>
              <p:cNvSpPr/>
              <p:nvPr/>
            </p:nvSpPr>
            <p:spPr>
              <a:xfrm>
                <a:off x="2731126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091" name="Freeform 3090">
                <a:extLst>
                  <a:ext uri="{FF2B5EF4-FFF2-40B4-BE49-F238E27FC236}">
                    <a16:creationId xmlns:a16="http://schemas.microsoft.com/office/drawing/2014/main" id="{A0FD5A17-9775-9CF7-C7C5-6F66DE15B394}"/>
                  </a:ext>
                </a:extLst>
              </p:cNvPr>
              <p:cNvSpPr/>
              <p:nvPr/>
            </p:nvSpPr>
            <p:spPr>
              <a:xfrm>
                <a:off x="27343730"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092" name="Freeform 3091">
                <a:extLst>
                  <a:ext uri="{FF2B5EF4-FFF2-40B4-BE49-F238E27FC236}">
                    <a16:creationId xmlns:a16="http://schemas.microsoft.com/office/drawing/2014/main" id="{978B3337-CDCC-5989-866F-ABB9D46FE8A6}"/>
                  </a:ext>
                </a:extLst>
              </p:cNvPr>
              <p:cNvSpPr/>
              <p:nvPr/>
            </p:nvSpPr>
            <p:spPr>
              <a:xfrm>
                <a:off x="2737619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91" cap="flat">
                <a:noFill/>
                <a:prstDash val="solid"/>
                <a:round/>
              </a:ln>
            </p:spPr>
            <p:txBody>
              <a:bodyPr rtlCol="0" anchor="ctr"/>
              <a:lstStyle/>
              <a:p>
                <a:endParaRPr lang="en-US" sz="2400"/>
              </a:p>
            </p:txBody>
          </p:sp>
          <p:sp>
            <p:nvSpPr>
              <p:cNvPr id="3093" name="Freeform 3092">
                <a:extLst>
                  <a:ext uri="{FF2B5EF4-FFF2-40B4-BE49-F238E27FC236}">
                    <a16:creationId xmlns:a16="http://schemas.microsoft.com/office/drawing/2014/main" id="{C7FB0990-8808-E0D3-79E1-EA58A5A6009B}"/>
                  </a:ext>
                </a:extLst>
              </p:cNvPr>
              <p:cNvSpPr/>
              <p:nvPr/>
            </p:nvSpPr>
            <p:spPr>
              <a:xfrm>
                <a:off x="27408655"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91" cap="flat">
                <a:noFill/>
                <a:prstDash val="solid"/>
                <a:round/>
              </a:ln>
            </p:spPr>
            <p:txBody>
              <a:bodyPr rtlCol="0" anchor="ctr"/>
              <a:lstStyle/>
              <a:p>
                <a:endParaRPr lang="en-US" sz="2400"/>
              </a:p>
            </p:txBody>
          </p:sp>
          <p:sp>
            <p:nvSpPr>
              <p:cNvPr id="3094" name="Freeform 3093">
                <a:extLst>
                  <a:ext uri="{FF2B5EF4-FFF2-40B4-BE49-F238E27FC236}">
                    <a16:creationId xmlns:a16="http://schemas.microsoft.com/office/drawing/2014/main" id="{622FA1C0-225A-ED7B-C2F2-CB07F4F5F92A}"/>
                  </a:ext>
                </a:extLst>
              </p:cNvPr>
              <p:cNvSpPr/>
              <p:nvPr/>
            </p:nvSpPr>
            <p:spPr>
              <a:xfrm>
                <a:off x="2744111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91" cap="flat">
                <a:noFill/>
                <a:prstDash val="solid"/>
                <a:round/>
              </a:ln>
            </p:spPr>
            <p:txBody>
              <a:bodyPr rtlCol="0" anchor="ctr"/>
              <a:lstStyle/>
              <a:p>
                <a:endParaRPr lang="en-US" sz="2400"/>
              </a:p>
            </p:txBody>
          </p:sp>
          <p:sp>
            <p:nvSpPr>
              <p:cNvPr id="3095" name="Freeform 3094">
                <a:extLst>
                  <a:ext uri="{FF2B5EF4-FFF2-40B4-BE49-F238E27FC236}">
                    <a16:creationId xmlns:a16="http://schemas.microsoft.com/office/drawing/2014/main" id="{156D93B2-9781-2A74-83C0-71E887879837}"/>
                  </a:ext>
                </a:extLst>
              </p:cNvPr>
              <p:cNvSpPr/>
              <p:nvPr/>
            </p:nvSpPr>
            <p:spPr>
              <a:xfrm>
                <a:off x="27473580"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096" name="Freeform 3095">
                <a:extLst>
                  <a:ext uri="{FF2B5EF4-FFF2-40B4-BE49-F238E27FC236}">
                    <a16:creationId xmlns:a16="http://schemas.microsoft.com/office/drawing/2014/main" id="{2D354EAC-7445-62A9-616F-B6871A3A06F7}"/>
                  </a:ext>
                </a:extLst>
              </p:cNvPr>
              <p:cNvSpPr/>
              <p:nvPr/>
            </p:nvSpPr>
            <p:spPr>
              <a:xfrm>
                <a:off x="27506042"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097" name="Freeform 3096">
                <a:extLst>
                  <a:ext uri="{FF2B5EF4-FFF2-40B4-BE49-F238E27FC236}">
                    <a16:creationId xmlns:a16="http://schemas.microsoft.com/office/drawing/2014/main" id="{47F48AB4-3C38-557E-B5BB-560C1D793C95}"/>
                  </a:ext>
                </a:extLst>
              </p:cNvPr>
              <p:cNvSpPr/>
              <p:nvPr/>
            </p:nvSpPr>
            <p:spPr>
              <a:xfrm>
                <a:off x="27538505"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098" name="Freeform 3097">
                <a:extLst>
                  <a:ext uri="{FF2B5EF4-FFF2-40B4-BE49-F238E27FC236}">
                    <a16:creationId xmlns:a16="http://schemas.microsoft.com/office/drawing/2014/main" id="{88D691CD-12BF-773A-C1DB-FA6921B5B6A4}"/>
                  </a:ext>
                </a:extLst>
              </p:cNvPr>
              <p:cNvSpPr/>
              <p:nvPr/>
            </p:nvSpPr>
            <p:spPr>
              <a:xfrm>
                <a:off x="27570967" y="2004333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099" name="Freeform 3098">
                <a:extLst>
                  <a:ext uri="{FF2B5EF4-FFF2-40B4-BE49-F238E27FC236}">
                    <a16:creationId xmlns:a16="http://schemas.microsoft.com/office/drawing/2014/main" id="{FEDE5AA6-0C9E-C7CC-4C5D-B8145C255365}"/>
                  </a:ext>
                </a:extLst>
              </p:cNvPr>
              <p:cNvSpPr/>
              <p:nvPr/>
            </p:nvSpPr>
            <p:spPr>
              <a:xfrm>
                <a:off x="27603430" y="20043336"/>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100" name="Freeform 3099">
                <a:extLst>
                  <a:ext uri="{FF2B5EF4-FFF2-40B4-BE49-F238E27FC236}">
                    <a16:creationId xmlns:a16="http://schemas.microsoft.com/office/drawing/2014/main" id="{A42555B0-235B-B04C-69BD-1E399E407DDF}"/>
                  </a:ext>
                </a:extLst>
              </p:cNvPr>
              <p:cNvSpPr/>
              <p:nvPr/>
            </p:nvSpPr>
            <p:spPr>
              <a:xfrm>
                <a:off x="27635897" y="20043336"/>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101" name="Freeform 3100">
                <a:extLst>
                  <a:ext uri="{FF2B5EF4-FFF2-40B4-BE49-F238E27FC236}">
                    <a16:creationId xmlns:a16="http://schemas.microsoft.com/office/drawing/2014/main" id="{4B1B7FE5-5FFF-BDD1-6025-B93C0DFD9341}"/>
                  </a:ext>
                </a:extLst>
              </p:cNvPr>
              <p:cNvSpPr/>
              <p:nvPr/>
            </p:nvSpPr>
            <p:spPr>
              <a:xfrm>
                <a:off x="2669447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91" cap="flat">
                <a:noFill/>
                <a:prstDash val="solid"/>
                <a:round/>
              </a:ln>
            </p:spPr>
            <p:txBody>
              <a:bodyPr rtlCol="0" anchor="ctr"/>
              <a:lstStyle/>
              <a:p>
                <a:endParaRPr lang="en-US" sz="2400"/>
              </a:p>
            </p:txBody>
          </p:sp>
          <p:sp>
            <p:nvSpPr>
              <p:cNvPr id="3102" name="Freeform 3101">
                <a:extLst>
                  <a:ext uri="{FF2B5EF4-FFF2-40B4-BE49-F238E27FC236}">
                    <a16:creationId xmlns:a16="http://schemas.microsoft.com/office/drawing/2014/main" id="{05EA9D67-8E91-3AD5-AAE9-DE59141C1E63}"/>
                  </a:ext>
                </a:extLst>
              </p:cNvPr>
              <p:cNvSpPr/>
              <p:nvPr/>
            </p:nvSpPr>
            <p:spPr>
              <a:xfrm>
                <a:off x="26726941"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91" cap="flat">
                <a:noFill/>
                <a:prstDash val="solid"/>
                <a:round/>
              </a:ln>
            </p:spPr>
            <p:txBody>
              <a:bodyPr rtlCol="0" anchor="ctr"/>
              <a:lstStyle/>
              <a:p>
                <a:endParaRPr lang="en-US" sz="2400"/>
              </a:p>
            </p:txBody>
          </p:sp>
          <p:sp>
            <p:nvSpPr>
              <p:cNvPr id="3103" name="Freeform 3102">
                <a:extLst>
                  <a:ext uri="{FF2B5EF4-FFF2-40B4-BE49-F238E27FC236}">
                    <a16:creationId xmlns:a16="http://schemas.microsoft.com/office/drawing/2014/main" id="{671C72A5-E084-A11A-C4FA-0E6FD71B29B5}"/>
                  </a:ext>
                </a:extLst>
              </p:cNvPr>
              <p:cNvSpPr/>
              <p:nvPr/>
            </p:nvSpPr>
            <p:spPr>
              <a:xfrm>
                <a:off x="2675940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91" cap="flat">
                <a:noFill/>
                <a:prstDash val="solid"/>
                <a:round/>
              </a:ln>
            </p:spPr>
            <p:txBody>
              <a:bodyPr rtlCol="0" anchor="ctr"/>
              <a:lstStyle/>
              <a:p>
                <a:endParaRPr lang="en-US" sz="2400"/>
              </a:p>
            </p:txBody>
          </p:sp>
          <p:sp>
            <p:nvSpPr>
              <p:cNvPr id="3104" name="Freeform 3103">
                <a:extLst>
                  <a:ext uri="{FF2B5EF4-FFF2-40B4-BE49-F238E27FC236}">
                    <a16:creationId xmlns:a16="http://schemas.microsoft.com/office/drawing/2014/main" id="{E0A6BBD4-3475-124A-A865-9D63371EC654}"/>
                  </a:ext>
                </a:extLst>
              </p:cNvPr>
              <p:cNvSpPr/>
              <p:nvPr/>
            </p:nvSpPr>
            <p:spPr>
              <a:xfrm>
                <a:off x="26791866"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91" cap="flat">
                <a:noFill/>
                <a:prstDash val="solid"/>
                <a:round/>
              </a:ln>
            </p:spPr>
            <p:txBody>
              <a:bodyPr rtlCol="0" anchor="ctr"/>
              <a:lstStyle/>
              <a:p>
                <a:endParaRPr lang="en-US" sz="2400"/>
              </a:p>
            </p:txBody>
          </p:sp>
          <p:sp>
            <p:nvSpPr>
              <p:cNvPr id="3105" name="Freeform 3104">
                <a:extLst>
                  <a:ext uri="{FF2B5EF4-FFF2-40B4-BE49-F238E27FC236}">
                    <a16:creationId xmlns:a16="http://schemas.microsoft.com/office/drawing/2014/main" id="{BE627C93-DCAE-8FEA-1521-94139D10A6D8}"/>
                  </a:ext>
                </a:extLst>
              </p:cNvPr>
              <p:cNvSpPr/>
              <p:nvPr/>
            </p:nvSpPr>
            <p:spPr>
              <a:xfrm>
                <a:off x="2682432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91" cap="flat">
                <a:noFill/>
                <a:prstDash val="solid"/>
                <a:round/>
              </a:ln>
            </p:spPr>
            <p:txBody>
              <a:bodyPr rtlCol="0" anchor="ctr"/>
              <a:lstStyle/>
              <a:p>
                <a:endParaRPr lang="en-US" sz="2400"/>
              </a:p>
            </p:txBody>
          </p:sp>
          <p:sp>
            <p:nvSpPr>
              <p:cNvPr id="3106" name="Freeform 3105">
                <a:extLst>
                  <a:ext uri="{FF2B5EF4-FFF2-40B4-BE49-F238E27FC236}">
                    <a16:creationId xmlns:a16="http://schemas.microsoft.com/office/drawing/2014/main" id="{868E6AF1-6A1A-F4D2-9946-103A2D0965BC}"/>
                  </a:ext>
                </a:extLst>
              </p:cNvPr>
              <p:cNvSpPr/>
              <p:nvPr/>
            </p:nvSpPr>
            <p:spPr>
              <a:xfrm>
                <a:off x="26856791"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91" cap="flat">
                <a:noFill/>
                <a:prstDash val="solid"/>
                <a:round/>
              </a:ln>
            </p:spPr>
            <p:txBody>
              <a:bodyPr rtlCol="0" anchor="ctr"/>
              <a:lstStyle/>
              <a:p>
                <a:endParaRPr lang="en-US" sz="2400"/>
              </a:p>
            </p:txBody>
          </p:sp>
          <p:sp>
            <p:nvSpPr>
              <p:cNvPr id="3107" name="Freeform 3106">
                <a:extLst>
                  <a:ext uri="{FF2B5EF4-FFF2-40B4-BE49-F238E27FC236}">
                    <a16:creationId xmlns:a16="http://schemas.microsoft.com/office/drawing/2014/main" id="{448C0093-A73F-5F2A-8CCE-72DD271D45C9}"/>
                  </a:ext>
                </a:extLst>
              </p:cNvPr>
              <p:cNvSpPr/>
              <p:nvPr/>
            </p:nvSpPr>
            <p:spPr>
              <a:xfrm>
                <a:off x="2688925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91" cap="flat">
                <a:noFill/>
                <a:prstDash val="solid"/>
                <a:round/>
              </a:ln>
            </p:spPr>
            <p:txBody>
              <a:bodyPr rtlCol="0" anchor="ctr"/>
              <a:lstStyle/>
              <a:p>
                <a:endParaRPr lang="en-US" sz="2400"/>
              </a:p>
            </p:txBody>
          </p:sp>
          <p:sp>
            <p:nvSpPr>
              <p:cNvPr id="3108" name="Freeform 3107">
                <a:extLst>
                  <a:ext uri="{FF2B5EF4-FFF2-40B4-BE49-F238E27FC236}">
                    <a16:creationId xmlns:a16="http://schemas.microsoft.com/office/drawing/2014/main" id="{AEEFC03F-9069-39FB-8D17-83950D09672A}"/>
                  </a:ext>
                </a:extLst>
              </p:cNvPr>
              <p:cNvSpPr/>
              <p:nvPr/>
            </p:nvSpPr>
            <p:spPr>
              <a:xfrm>
                <a:off x="26921716"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91" cap="flat">
                <a:noFill/>
                <a:prstDash val="solid"/>
                <a:round/>
              </a:ln>
            </p:spPr>
            <p:txBody>
              <a:bodyPr rtlCol="0" anchor="ctr"/>
              <a:lstStyle/>
              <a:p>
                <a:endParaRPr lang="en-US" sz="2400"/>
              </a:p>
            </p:txBody>
          </p:sp>
          <p:sp>
            <p:nvSpPr>
              <p:cNvPr id="3109" name="Freeform 3108">
                <a:extLst>
                  <a:ext uri="{FF2B5EF4-FFF2-40B4-BE49-F238E27FC236}">
                    <a16:creationId xmlns:a16="http://schemas.microsoft.com/office/drawing/2014/main" id="{9253670E-A4D4-EE1F-ED04-78336A180032}"/>
                  </a:ext>
                </a:extLst>
              </p:cNvPr>
              <p:cNvSpPr/>
              <p:nvPr/>
            </p:nvSpPr>
            <p:spPr>
              <a:xfrm>
                <a:off x="2695417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3110" name="Freeform 3109">
                <a:extLst>
                  <a:ext uri="{FF2B5EF4-FFF2-40B4-BE49-F238E27FC236}">
                    <a16:creationId xmlns:a16="http://schemas.microsoft.com/office/drawing/2014/main" id="{557FDC81-168E-17C1-69EE-000AF219FB90}"/>
                  </a:ext>
                </a:extLst>
              </p:cNvPr>
              <p:cNvSpPr/>
              <p:nvPr/>
            </p:nvSpPr>
            <p:spPr>
              <a:xfrm>
                <a:off x="2698664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91" cap="flat">
                <a:noFill/>
                <a:prstDash val="solid"/>
                <a:round/>
              </a:ln>
            </p:spPr>
            <p:txBody>
              <a:bodyPr rtlCol="0" anchor="ctr"/>
              <a:lstStyle/>
              <a:p>
                <a:endParaRPr lang="en-US" sz="2400"/>
              </a:p>
            </p:txBody>
          </p:sp>
          <p:sp>
            <p:nvSpPr>
              <p:cNvPr id="3111" name="Freeform 3110">
                <a:extLst>
                  <a:ext uri="{FF2B5EF4-FFF2-40B4-BE49-F238E27FC236}">
                    <a16:creationId xmlns:a16="http://schemas.microsoft.com/office/drawing/2014/main" id="{B9E66591-F636-4FBA-6B1A-0BA8E9E7DC78}"/>
                  </a:ext>
                </a:extLst>
              </p:cNvPr>
              <p:cNvSpPr/>
              <p:nvPr/>
            </p:nvSpPr>
            <p:spPr>
              <a:xfrm>
                <a:off x="2701910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112" name="Freeform 3111">
                <a:extLst>
                  <a:ext uri="{FF2B5EF4-FFF2-40B4-BE49-F238E27FC236}">
                    <a16:creationId xmlns:a16="http://schemas.microsoft.com/office/drawing/2014/main" id="{91710C64-DEE7-3C9E-27DC-17B39B6D88A7}"/>
                  </a:ext>
                </a:extLst>
              </p:cNvPr>
              <p:cNvSpPr/>
              <p:nvPr/>
            </p:nvSpPr>
            <p:spPr>
              <a:xfrm>
                <a:off x="2705156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91" cap="flat">
                <a:noFill/>
                <a:prstDash val="solid"/>
                <a:round/>
              </a:ln>
            </p:spPr>
            <p:txBody>
              <a:bodyPr rtlCol="0" anchor="ctr"/>
              <a:lstStyle/>
              <a:p>
                <a:endParaRPr lang="en-US" sz="2400"/>
              </a:p>
            </p:txBody>
          </p:sp>
          <p:sp>
            <p:nvSpPr>
              <p:cNvPr id="3113" name="Freeform 3112">
                <a:extLst>
                  <a:ext uri="{FF2B5EF4-FFF2-40B4-BE49-F238E27FC236}">
                    <a16:creationId xmlns:a16="http://schemas.microsoft.com/office/drawing/2014/main" id="{80EE10D5-508C-5AAB-2271-9B8126E0B657}"/>
                  </a:ext>
                </a:extLst>
              </p:cNvPr>
              <p:cNvSpPr/>
              <p:nvPr/>
            </p:nvSpPr>
            <p:spPr>
              <a:xfrm>
                <a:off x="2708402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114" name="Freeform 3113">
                <a:extLst>
                  <a:ext uri="{FF2B5EF4-FFF2-40B4-BE49-F238E27FC236}">
                    <a16:creationId xmlns:a16="http://schemas.microsoft.com/office/drawing/2014/main" id="{7F8E7D76-682C-5818-B227-A725D61A2D8F}"/>
                  </a:ext>
                </a:extLst>
              </p:cNvPr>
              <p:cNvSpPr/>
              <p:nvPr/>
            </p:nvSpPr>
            <p:spPr>
              <a:xfrm>
                <a:off x="2711649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91" cap="flat">
                <a:noFill/>
                <a:prstDash val="solid"/>
                <a:round/>
              </a:ln>
            </p:spPr>
            <p:txBody>
              <a:bodyPr rtlCol="0" anchor="ctr"/>
              <a:lstStyle/>
              <a:p>
                <a:endParaRPr lang="en-US" sz="2400"/>
              </a:p>
            </p:txBody>
          </p:sp>
          <p:sp>
            <p:nvSpPr>
              <p:cNvPr id="3115" name="Freeform 3114">
                <a:extLst>
                  <a:ext uri="{FF2B5EF4-FFF2-40B4-BE49-F238E27FC236}">
                    <a16:creationId xmlns:a16="http://schemas.microsoft.com/office/drawing/2014/main" id="{5187D19D-0425-FD8C-18DB-375883B2033A}"/>
                  </a:ext>
                </a:extLst>
              </p:cNvPr>
              <p:cNvSpPr/>
              <p:nvPr/>
            </p:nvSpPr>
            <p:spPr>
              <a:xfrm>
                <a:off x="2714895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116" name="Freeform 3115">
                <a:extLst>
                  <a:ext uri="{FF2B5EF4-FFF2-40B4-BE49-F238E27FC236}">
                    <a16:creationId xmlns:a16="http://schemas.microsoft.com/office/drawing/2014/main" id="{249F0662-BE20-8D69-35E0-534CCC6FF0C2}"/>
                  </a:ext>
                </a:extLst>
              </p:cNvPr>
              <p:cNvSpPr/>
              <p:nvPr/>
            </p:nvSpPr>
            <p:spPr>
              <a:xfrm>
                <a:off x="2718141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91" cap="flat">
                <a:noFill/>
                <a:prstDash val="solid"/>
                <a:round/>
              </a:ln>
            </p:spPr>
            <p:txBody>
              <a:bodyPr rtlCol="0" anchor="ctr"/>
              <a:lstStyle/>
              <a:p>
                <a:endParaRPr lang="en-US" sz="2400"/>
              </a:p>
            </p:txBody>
          </p:sp>
          <p:sp>
            <p:nvSpPr>
              <p:cNvPr id="3117" name="Freeform 3116">
                <a:extLst>
                  <a:ext uri="{FF2B5EF4-FFF2-40B4-BE49-F238E27FC236}">
                    <a16:creationId xmlns:a16="http://schemas.microsoft.com/office/drawing/2014/main" id="{CE96263D-0585-679D-1E2B-6F64305B3354}"/>
                  </a:ext>
                </a:extLst>
              </p:cNvPr>
              <p:cNvSpPr/>
              <p:nvPr/>
            </p:nvSpPr>
            <p:spPr>
              <a:xfrm>
                <a:off x="27213879"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91" cap="flat">
                <a:noFill/>
                <a:prstDash val="solid"/>
                <a:round/>
              </a:ln>
            </p:spPr>
            <p:txBody>
              <a:bodyPr rtlCol="0" anchor="ctr"/>
              <a:lstStyle/>
              <a:p>
                <a:endParaRPr lang="en-US" sz="2400"/>
              </a:p>
            </p:txBody>
          </p:sp>
          <p:sp>
            <p:nvSpPr>
              <p:cNvPr id="3118" name="Freeform 3117">
                <a:extLst>
                  <a:ext uri="{FF2B5EF4-FFF2-40B4-BE49-F238E27FC236}">
                    <a16:creationId xmlns:a16="http://schemas.microsoft.com/office/drawing/2014/main" id="{ED934AEC-164D-1453-F0A8-A6F98E06235F}"/>
                  </a:ext>
                </a:extLst>
              </p:cNvPr>
              <p:cNvSpPr/>
              <p:nvPr/>
            </p:nvSpPr>
            <p:spPr>
              <a:xfrm>
                <a:off x="2724634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91" cap="flat">
                <a:noFill/>
                <a:prstDash val="solid"/>
                <a:round/>
              </a:ln>
            </p:spPr>
            <p:txBody>
              <a:bodyPr rtlCol="0" anchor="ctr"/>
              <a:lstStyle/>
              <a:p>
                <a:endParaRPr lang="en-US" sz="2400"/>
              </a:p>
            </p:txBody>
          </p:sp>
          <p:sp>
            <p:nvSpPr>
              <p:cNvPr id="3119" name="Freeform 3118">
                <a:extLst>
                  <a:ext uri="{FF2B5EF4-FFF2-40B4-BE49-F238E27FC236}">
                    <a16:creationId xmlns:a16="http://schemas.microsoft.com/office/drawing/2014/main" id="{376C6BD3-2845-23A2-9B3A-92FC0163FC16}"/>
                  </a:ext>
                </a:extLst>
              </p:cNvPr>
              <p:cNvSpPr/>
              <p:nvPr/>
            </p:nvSpPr>
            <p:spPr>
              <a:xfrm>
                <a:off x="27278804"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120" name="Freeform 3119">
                <a:extLst>
                  <a:ext uri="{FF2B5EF4-FFF2-40B4-BE49-F238E27FC236}">
                    <a16:creationId xmlns:a16="http://schemas.microsoft.com/office/drawing/2014/main" id="{AAA3A7F2-4D5A-0813-53AC-2A08B3A90605}"/>
                  </a:ext>
                </a:extLst>
              </p:cNvPr>
              <p:cNvSpPr/>
              <p:nvPr/>
            </p:nvSpPr>
            <p:spPr>
              <a:xfrm>
                <a:off x="2731126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91" cap="flat">
                <a:noFill/>
                <a:prstDash val="solid"/>
                <a:round/>
              </a:ln>
            </p:spPr>
            <p:txBody>
              <a:bodyPr rtlCol="0" anchor="ctr"/>
              <a:lstStyle/>
              <a:p>
                <a:endParaRPr lang="en-US" sz="2400"/>
              </a:p>
            </p:txBody>
          </p:sp>
          <p:sp>
            <p:nvSpPr>
              <p:cNvPr id="3121" name="Freeform 3120">
                <a:extLst>
                  <a:ext uri="{FF2B5EF4-FFF2-40B4-BE49-F238E27FC236}">
                    <a16:creationId xmlns:a16="http://schemas.microsoft.com/office/drawing/2014/main" id="{1ACBFC5D-858E-FD40-B7DB-35C5735B86D0}"/>
                  </a:ext>
                </a:extLst>
              </p:cNvPr>
              <p:cNvSpPr/>
              <p:nvPr/>
            </p:nvSpPr>
            <p:spPr>
              <a:xfrm>
                <a:off x="27343730"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91" cap="flat">
                <a:noFill/>
                <a:prstDash val="solid"/>
                <a:round/>
              </a:ln>
            </p:spPr>
            <p:txBody>
              <a:bodyPr rtlCol="0" anchor="ctr"/>
              <a:lstStyle/>
              <a:p>
                <a:endParaRPr lang="en-US" sz="2400"/>
              </a:p>
            </p:txBody>
          </p:sp>
          <p:sp>
            <p:nvSpPr>
              <p:cNvPr id="3122" name="Freeform 3121">
                <a:extLst>
                  <a:ext uri="{FF2B5EF4-FFF2-40B4-BE49-F238E27FC236}">
                    <a16:creationId xmlns:a16="http://schemas.microsoft.com/office/drawing/2014/main" id="{05AD9E48-196B-BFF0-9D1D-A4009AEB9A7E}"/>
                  </a:ext>
                </a:extLst>
              </p:cNvPr>
              <p:cNvSpPr/>
              <p:nvPr/>
            </p:nvSpPr>
            <p:spPr>
              <a:xfrm>
                <a:off x="2737619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91" cap="flat">
                <a:noFill/>
                <a:prstDash val="solid"/>
                <a:round/>
              </a:ln>
            </p:spPr>
            <p:txBody>
              <a:bodyPr rtlCol="0" anchor="ctr"/>
              <a:lstStyle/>
              <a:p>
                <a:endParaRPr lang="en-US" sz="2400"/>
              </a:p>
            </p:txBody>
          </p:sp>
          <p:sp>
            <p:nvSpPr>
              <p:cNvPr id="3123" name="Freeform 3122">
                <a:extLst>
                  <a:ext uri="{FF2B5EF4-FFF2-40B4-BE49-F238E27FC236}">
                    <a16:creationId xmlns:a16="http://schemas.microsoft.com/office/drawing/2014/main" id="{390E58B9-D796-E49B-BD61-CC2F9DB15BDA}"/>
                  </a:ext>
                </a:extLst>
              </p:cNvPr>
              <p:cNvSpPr/>
              <p:nvPr/>
            </p:nvSpPr>
            <p:spPr>
              <a:xfrm>
                <a:off x="27408655"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91" cap="flat">
                <a:noFill/>
                <a:prstDash val="solid"/>
                <a:round/>
              </a:ln>
            </p:spPr>
            <p:txBody>
              <a:bodyPr rtlCol="0" anchor="ctr"/>
              <a:lstStyle/>
              <a:p>
                <a:endParaRPr lang="en-US" sz="2400"/>
              </a:p>
            </p:txBody>
          </p:sp>
          <p:sp>
            <p:nvSpPr>
              <p:cNvPr id="3124" name="Freeform 3123">
                <a:extLst>
                  <a:ext uri="{FF2B5EF4-FFF2-40B4-BE49-F238E27FC236}">
                    <a16:creationId xmlns:a16="http://schemas.microsoft.com/office/drawing/2014/main" id="{23DBEE22-14C2-5A62-7D16-946DAB9FB263}"/>
                  </a:ext>
                </a:extLst>
              </p:cNvPr>
              <p:cNvSpPr/>
              <p:nvPr/>
            </p:nvSpPr>
            <p:spPr>
              <a:xfrm>
                <a:off x="2744111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125" name="Freeform 3124">
                <a:extLst>
                  <a:ext uri="{FF2B5EF4-FFF2-40B4-BE49-F238E27FC236}">
                    <a16:creationId xmlns:a16="http://schemas.microsoft.com/office/drawing/2014/main" id="{9C387E0B-FFCE-5926-1622-CED01D713E26}"/>
                  </a:ext>
                </a:extLst>
              </p:cNvPr>
              <p:cNvSpPr/>
              <p:nvPr/>
            </p:nvSpPr>
            <p:spPr>
              <a:xfrm>
                <a:off x="27473580"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126" name="Freeform 3125">
                <a:extLst>
                  <a:ext uri="{FF2B5EF4-FFF2-40B4-BE49-F238E27FC236}">
                    <a16:creationId xmlns:a16="http://schemas.microsoft.com/office/drawing/2014/main" id="{C723EC18-2D4B-8553-67D5-692A4066385E}"/>
                  </a:ext>
                </a:extLst>
              </p:cNvPr>
              <p:cNvSpPr/>
              <p:nvPr/>
            </p:nvSpPr>
            <p:spPr>
              <a:xfrm>
                <a:off x="27506042"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127" name="Freeform 3126">
                <a:extLst>
                  <a:ext uri="{FF2B5EF4-FFF2-40B4-BE49-F238E27FC236}">
                    <a16:creationId xmlns:a16="http://schemas.microsoft.com/office/drawing/2014/main" id="{AE0A7A53-12CC-7B73-B467-36758614E7CC}"/>
                  </a:ext>
                </a:extLst>
              </p:cNvPr>
              <p:cNvSpPr/>
              <p:nvPr/>
            </p:nvSpPr>
            <p:spPr>
              <a:xfrm>
                <a:off x="27538505"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128" name="Freeform 3127">
                <a:extLst>
                  <a:ext uri="{FF2B5EF4-FFF2-40B4-BE49-F238E27FC236}">
                    <a16:creationId xmlns:a16="http://schemas.microsoft.com/office/drawing/2014/main" id="{D5FB8AA4-2AB0-0C2E-995D-A6689B938F28}"/>
                  </a:ext>
                </a:extLst>
              </p:cNvPr>
              <p:cNvSpPr/>
              <p:nvPr/>
            </p:nvSpPr>
            <p:spPr>
              <a:xfrm>
                <a:off x="27570967" y="2007598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129" name="Freeform 3128">
                <a:extLst>
                  <a:ext uri="{FF2B5EF4-FFF2-40B4-BE49-F238E27FC236}">
                    <a16:creationId xmlns:a16="http://schemas.microsoft.com/office/drawing/2014/main" id="{65D331F3-E958-C5DC-E894-18EB8480C372}"/>
                  </a:ext>
                </a:extLst>
              </p:cNvPr>
              <p:cNvSpPr/>
              <p:nvPr/>
            </p:nvSpPr>
            <p:spPr>
              <a:xfrm>
                <a:off x="27603430" y="20075983"/>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130" name="Freeform 3129">
                <a:extLst>
                  <a:ext uri="{FF2B5EF4-FFF2-40B4-BE49-F238E27FC236}">
                    <a16:creationId xmlns:a16="http://schemas.microsoft.com/office/drawing/2014/main" id="{7815A9CD-0D04-25A5-03FE-A4BB2E698868}"/>
                  </a:ext>
                </a:extLst>
              </p:cNvPr>
              <p:cNvSpPr/>
              <p:nvPr/>
            </p:nvSpPr>
            <p:spPr>
              <a:xfrm>
                <a:off x="27635897" y="20075983"/>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131" name="Freeform 3130">
                <a:extLst>
                  <a:ext uri="{FF2B5EF4-FFF2-40B4-BE49-F238E27FC236}">
                    <a16:creationId xmlns:a16="http://schemas.microsoft.com/office/drawing/2014/main" id="{5ACA188B-7E29-D531-102F-D1594B5B2E83}"/>
                  </a:ext>
                </a:extLst>
              </p:cNvPr>
              <p:cNvSpPr/>
              <p:nvPr/>
            </p:nvSpPr>
            <p:spPr>
              <a:xfrm>
                <a:off x="2669447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91" cap="flat">
                <a:noFill/>
                <a:prstDash val="solid"/>
                <a:round/>
              </a:ln>
            </p:spPr>
            <p:txBody>
              <a:bodyPr rtlCol="0" anchor="ctr"/>
              <a:lstStyle/>
              <a:p>
                <a:endParaRPr lang="en-US" sz="2400"/>
              </a:p>
            </p:txBody>
          </p:sp>
          <p:sp>
            <p:nvSpPr>
              <p:cNvPr id="3132" name="Freeform 3131">
                <a:extLst>
                  <a:ext uri="{FF2B5EF4-FFF2-40B4-BE49-F238E27FC236}">
                    <a16:creationId xmlns:a16="http://schemas.microsoft.com/office/drawing/2014/main" id="{DF5B293D-4435-FA45-E9E1-3EABB79FA537}"/>
                  </a:ext>
                </a:extLst>
              </p:cNvPr>
              <p:cNvSpPr/>
              <p:nvPr/>
            </p:nvSpPr>
            <p:spPr>
              <a:xfrm>
                <a:off x="26726941"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91" cap="flat">
                <a:noFill/>
                <a:prstDash val="solid"/>
                <a:round/>
              </a:ln>
            </p:spPr>
            <p:txBody>
              <a:bodyPr rtlCol="0" anchor="ctr"/>
              <a:lstStyle/>
              <a:p>
                <a:endParaRPr lang="en-US" sz="2400"/>
              </a:p>
            </p:txBody>
          </p:sp>
          <p:sp>
            <p:nvSpPr>
              <p:cNvPr id="3133" name="Freeform 3132">
                <a:extLst>
                  <a:ext uri="{FF2B5EF4-FFF2-40B4-BE49-F238E27FC236}">
                    <a16:creationId xmlns:a16="http://schemas.microsoft.com/office/drawing/2014/main" id="{3BDCEE38-3CAC-B485-2067-A33F17690B30}"/>
                  </a:ext>
                </a:extLst>
              </p:cNvPr>
              <p:cNvSpPr/>
              <p:nvPr/>
            </p:nvSpPr>
            <p:spPr>
              <a:xfrm>
                <a:off x="2675940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91" cap="flat">
                <a:noFill/>
                <a:prstDash val="solid"/>
                <a:round/>
              </a:ln>
            </p:spPr>
            <p:txBody>
              <a:bodyPr rtlCol="0" anchor="ctr"/>
              <a:lstStyle/>
              <a:p>
                <a:endParaRPr lang="en-US" sz="2400"/>
              </a:p>
            </p:txBody>
          </p:sp>
          <p:sp>
            <p:nvSpPr>
              <p:cNvPr id="3134" name="Freeform 3133">
                <a:extLst>
                  <a:ext uri="{FF2B5EF4-FFF2-40B4-BE49-F238E27FC236}">
                    <a16:creationId xmlns:a16="http://schemas.microsoft.com/office/drawing/2014/main" id="{45563614-DA70-EE42-5250-8346049A28D3}"/>
                  </a:ext>
                </a:extLst>
              </p:cNvPr>
              <p:cNvSpPr/>
              <p:nvPr/>
            </p:nvSpPr>
            <p:spPr>
              <a:xfrm>
                <a:off x="26791866"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91" cap="flat">
                <a:noFill/>
                <a:prstDash val="solid"/>
                <a:round/>
              </a:ln>
            </p:spPr>
            <p:txBody>
              <a:bodyPr rtlCol="0" anchor="ctr"/>
              <a:lstStyle/>
              <a:p>
                <a:endParaRPr lang="en-US" sz="2400"/>
              </a:p>
            </p:txBody>
          </p:sp>
          <p:sp>
            <p:nvSpPr>
              <p:cNvPr id="3135" name="Freeform 3134">
                <a:extLst>
                  <a:ext uri="{FF2B5EF4-FFF2-40B4-BE49-F238E27FC236}">
                    <a16:creationId xmlns:a16="http://schemas.microsoft.com/office/drawing/2014/main" id="{6A5E4C79-30F1-0FA7-86A3-3DE5FF0BFA0E}"/>
                  </a:ext>
                </a:extLst>
              </p:cNvPr>
              <p:cNvSpPr/>
              <p:nvPr/>
            </p:nvSpPr>
            <p:spPr>
              <a:xfrm>
                <a:off x="2682432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91" cap="flat">
                <a:noFill/>
                <a:prstDash val="solid"/>
                <a:round/>
              </a:ln>
            </p:spPr>
            <p:txBody>
              <a:bodyPr rtlCol="0" anchor="ctr"/>
              <a:lstStyle/>
              <a:p>
                <a:endParaRPr lang="en-US" sz="2400"/>
              </a:p>
            </p:txBody>
          </p:sp>
          <p:sp>
            <p:nvSpPr>
              <p:cNvPr id="3136" name="Freeform 3135">
                <a:extLst>
                  <a:ext uri="{FF2B5EF4-FFF2-40B4-BE49-F238E27FC236}">
                    <a16:creationId xmlns:a16="http://schemas.microsoft.com/office/drawing/2014/main" id="{6F366E0F-E617-6CDC-3247-5294B074FDCC}"/>
                  </a:ext>
                </a:extLst>
              </p:cNvPr>
              <p:cNvSpPr/>
              <p:nvPr/>
            </p:nvSpPr>
            <p:spPr>
              <a:xfrm>
                <a:off x="26856791"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91" cap="flat">
                <a:noFill/>
                <a:prstDash val="solid"/>
                <a:round/>
              </a:ln>
            </p:spPr>
            <p:txBody>
              <a:bodyPr rtlCol="0" anchor="ctr"/>
              <a:lstStyle/>
              <a:p>
                <a:endParaRPr lang="en-US" sz="2400"/>
              </a:p>
            </p:txBody>
          </p:sp>
          <p:sp>
            <p:nvSpPr>
              <p:cNvPr id="3137" name="Freeform 3136">
                <a:extLst>
                  <a:ext uri="{FF2B5EF4-FFF2-40B4-BE49-F238E27FC236}">
                    <a16:creationId xmlns:a16="http://schemas.microsoft.com/office/drawing/2014/main" id="{8C34FDF9-7744-8004-2088-A7C5C50E8151}"/>
                  </a:ext>
                </a:extLst>
              </p:cNvPr>
              <p:cNvSpPr/>
              <p:nvPr/>
            </p:nvSpPr>
            <p:spPr>
              <a:xfrm>
                <a:off x="2688925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91" cap="flat">
                <a:noFill/>
                <a:prstDash val="solid"/>
                <a:round/>
              </a:ln>
            </p:spPr>
            <p:txBody>
              <a:bodyPr rtlCol="0" anchor="ctr"/>
              <a:lstStyle/>
              <a:p>
                <a:endParaRPr lang="en-US" sz="2400"/>
              </a:p>
            </p:txBody>
          </p:sp>
          <p:sp>
            <p:nvSpPr>
              <p:cNvPr id="3138" name="Freeform 3137">
                <a:extLst>
                  <a:ext uri="{FF2B5EF4-FFF2-40B4-BE49-F238E27FC236}">
                    <a16:creationId xmlns:a16="http://schemas.microsoft.com/office/drawing/2014/main" id="{4BF44607-9825-A7EE-695C-DFDBE05B5EE0}"/>
                  </a:ext>
                </a:extLst>
              </p:cNvPr>
              <p:cNvSpPr/>
              <p:nvPr/>
            </p:nvSpPr>
            <p:spPr>
              <a:xfrm>
                <a:off x="26921716"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91" cap="flat">
                <a:noFill/>
                <a:prstDash val="solid"/>
                <a:round/>
              </a:ln>
            </p:spPr>
            <p:txBody>
              <a:bodyPr rtlCol="0" anchor="ctr"/>
              <a:lstStyle/>
              <a:p>
                <a:endParaRPr lang="en-US" sz="2400"/>
              </a:p>
            </p:txBody>
          </p:sp>
          <p:sp>
            <p:nvSpPr>
              <p:cNvPr id="3139" name="Freeform 3138">
                <a:extLst>
                  <a:ext uri="{FF2B5EF4-FFF2-40B4-BE49-F238E27FC236}">
                    <a16:creationId xmlns:a16="http://schemas.microsoft.com/office/drawing/2014/main" id="{5F1EDF3F-4B80-2393-18DC-A9139FE6996F}"/>
                  </a:ext>
                </a:extLst>
              </p:cNvPr>
              <p:cNvSpPr/>
              <p:nvPr/>
            </p:nvSpPr>
            <p:spPr>
              <a:xfrm>
                <a:off x="2695417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91" cap="flat">
                <a:noFill/>
                <a:prstDash val="solid"/>
                <a:round/>
              </a:ln>
            </p:spPr>
            <p:txBody>
              <a:bodyPr rtlCol="0" anchor="ctr"/>
              <a:lstStyle/>
              <a:p>
                <a:endParaRPr lang="en-US" sz="2400"/>
              </a:p>
            </p:txBody>
          </p:sp>
          <p:sp>
            <p:nvSpPr>
              <p:cNvPr id="3140" name="Freeform 3139">
                <a:extLst>
                  <a:ext uri="{FF2B5EF4-FFF2-40B4-BE49-F238E27FC236}">
                    <a16:creationId xmlns:a16="http://schemas.microsoft.com/office/drawing/2014/main" id="{21DC8B4A-7B58-4146-9582-77EB56874BBE}"/>
                  </a:ext>
                </a:extLst>
              </p:cNvPr>
              <p:cNvSpPr/>
              <p:nvPr/>
            </p:nvSpPr>
            <p:spPr>
              <a:xfrm>
                <a:off x="2698664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91" cap="flat">
                <a:noFill/>
                <a:prstDash val="solid"/>
                <a:round/>
              </a:ln>
            </p:spPr>
            <p:txBody>
              <a:bodyPr rtlCol="0" anchor="ctr"/>
              <a:lstStyle/>
              <a:p>
                <a:endParaRPr lang="en-US" sz="2400"/>
              </a:p>
            </p:txBody>
          </p:sp>
          <p:sp>
            <p:nvSpPr>
              <p:cNvPr id="3141" name="Freeform 3140">
                <a:extLst>
                  <a:ext uri="{FF2B5EF4-FFF2-40B4-BE49-F238E27FC236}">
                    <a16:creationId xmlns:a16="http://schemas.microsoft.com/office/drawing/2014/main" id="{36D208FA-F2FD-2A65-AD21-52ADCDA55A3E}"/>
                  </a:ext>
                </a:extLst>
              </p:cNvPr>
              <p:cNvSpPr/>
              <p:nvPr/>
            </p:nvSpPr>
            <p:spPr>
              <a:xfrm>
                <a:off x="2701910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91" cap="flat">
                <a:noFill/>
                <a:prstDash val="solid"/>
                <a:round/>
              </a:ln>
            </p:spPr>
            <p:txBody>
              <a:bodyPr rtlCol="0" anchor="ctr"/>
              <a:lstStyle/>
              <a:p>
                <a:endParaRPr lang="en-US" sz="2400"/>
              </a:p>
            </p:txBody>
          </p:sp>
          <p:sp>
            <p:nvSpPr>
              <p:cNvPr id="3142" name="Freeform 3141">
                <a:extLst>
                  <a:ext uri="{FF2B5EF4-FFF2-40B4-BE49-F238E27FC236}">
                    <a16:creationId xmlns:a16="http://schemas.microsoft.com/office/drawing/2014/main" id="{24B4FF3D-51F6-A7FC-C261-64C745C5DBEA}"/>
                  </a:ext>
                </a:extLst>
              </p:cNvPr>
              <p:cNvSpPr/>
              <p:nvPr/>
            </p:nvSpPr>
            <p:spPr>
              <a:xfrm>
                <a:off x="2705156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3143" name="Freeform 3142">
                <a:extLst>
                  <a:ext uri="{FF2B5EF4-FFF2-40B4-BE49-F238E27FC236}">
                    <a16:creationId xmlns:a16="http://schemas.microsoft.com/office/drawing/2014/main" id="{914657D4-36E0-76BF-1444-B837D77690B3}"/>
                  </a:ext>
                </a:extLst>
              </p:cNvPr>
              <p:cNvSpPr/>
              <p:nvPr/>
            </p:nvSpPr>
            <p:spPr>
              <a:xfrm>
                <a:off x="2708402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91" cap="flat">
                <a:noFill/>
                <a:prstDash val="solid"/>
                <a:round/>
              </a:ln>
            </p:spPr>
            <p:txBody>
              <a:bodyPr rtlCol="0" anchor="ctr"/>
              <a:lstStyle/>
              <a:p>
                <a:endParaRPr lang="en-US" sz="2400"/>
              </a:p>
            </p:txBody>
          </p:sp>
          <p:sp>
            <p:nvSpPr>
              <p:cNvPr id="3144" name="Freeform 3143">
                <a:extLst>
                  <a:ext uri="{FF2B5EF4-FFF2-40B4-BE49-F238E27FC236}">
                    <a16:creationId xmlns:a16="http://schemas.microsoft.com/office/drawing/2014/main" id="{C4B7466A-178C-E1D0-11E1-1085B81AF9FF}"/>
                  </a:ext>
                </a:extLst>
              </p:cNvPr>
              <p:cNvSpPr/>
              <p:nvPr/>
            </p:nvSpPr>
            <p:spPr>
              <a:xfrm>
                <a:off x="2711649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3145" name="Freeform 3144">
                <a:extLst>
                  <a:ext uri="{FF2B5EF4-FFF2-40B4-BE49-F238E27FC236}">
                    <a16:creationId xmlns:a16="http://schemas.microsoft.com/office/drawing/2014/main" id="{CFF72A3D-5DD8-33EA-F471-59D1B74F3763}"/>
                  </a:ext>
                </a:extLst>
              </p:cNvPr>
              <p:cNvSpPr/>
              <p:nvPr/>
            </p:nvSpPr>
            <p:spPr>
              <a:xfrm>
                <a:off x="2714895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146" name="Freeform 3145">
                <a:extLst>
                  <a:ext uri="{FF2B5EF4-FFF2-40B4-BE49-F238E27FC236}">
                    <a16:creationId xmlns:a16="http://schemas.microsoft.com/office/drawing/2014/main" id="{A1404F70-AB9A-945F-CFF5-93B8B2D28EF3}"/>
                  </a:ext>
                </a:extLst>
              </p:cNvPr>
              <p:cNvSpPr/>
              <p:nvPr/>
            </p:nvSpPr>
            <p:spPr>
              <a:xfrm>
                <a:off x="2718141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91" cap="flat">
                <a:noFill/>
                <a:prstDash val="solid"/>
                <a:round/>
              </a:ln>
            </p:spPr>
            <p:txBody>
              <a:bodyPr rtlCol="0" anchor="ctr"/>
              <a:lstStyle/>
              <a:p>
                <a:endParaRPr lang="en-US" sz="2400"/>
              </a:p>
            </p:txBody>
          </p:sp>
          <p:sp>
            <p:nvSpPr>
              <p:cNvPr id="3147" name="Freeform 3146">
                <a:extLst>
                  <a:ext uri="{FF2B5EF4-FFF2-40B4-BE49-F238E27FC236}">
                    <a16:creationId xmlns:a16="http://schemas.microsoft.com/office/drawing/2014/main" id="{11C1940F-2556-2F05-1A87-73009B749904}"/>
                  </a:ext>
                </a:extLst>
              </p:cNvPr>
              <p:cNvSpPr/>
              <p:nvPr/>
            </p:nvSpPr>
            <p:spPr>
              <a:xfrm>
                <a:off x="27213879"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91" cap="flat">
                <a:noFill/>
                <a:prstDash val="solid"/>
                <a:round/>
              </a:ln>
            </p:spPr>
            <p:txBody>
              <a:bodyPr rtlCol="0" anchor="ctr"/>
              <a:lstStyle/>
              <a:p>
                <a:endParaRPr lang="en-US" sz="2400"/>
              </a:p>
            </p:txBody>
          </p:sp>
          <p:sp>
            <p:nvSpPr>
              <p:cNvPr id="3148" name="Freeform 3147">
                <a:extLst>
                  <a:ext uri="{FF2B5EF4-FFF2-40B4-BE49-F238E27FC236}">
                    <a16:creationId xmlns:a16="http://schemas.microsoft.com/office/drawing/2014/main" id="{73DFB176-1C62-B418-8790-5CEAF10022D3}"/>
                  </a:ext>
                </a:extLst>
              </p:cNvPr>
              <p:cNvSpPr/>
              <p:nvPr/>
            </p:nvSpPr>
            <p:spPr>
              <a:xfrm>
                <a:off x="2724634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91" cap="flat">
                <a:noFill/>
                <a:prstDash val="solid"/>
                <a:round/>
              </a:ln>
            </p:spPr>
            <p:txBody>
              <a:bodyPr rtlCol="0" anchor="ctr"/>
              <a:lstStyle/>
              <a:p>
                <a:endParaRPr lang="en-US" sz="2400"/>
              </a:p>
            </p:txBody>
          </p:sp>
          <p:sp>
            <p:nvSpPr>
              <p:cNvPr id="3149" name="Freeform 3148">
                <a:extLst>
                  <a:ext uri="{FF2B5EF4-FFF2-40B4-BE49-F238E27FC236}">
                    <a16:creationId xmlns:a16="http://schemas.microsoft.com/office/drawing/2014/main" id="{1C84ED33-6D8C-91B3-5FA4-3AC16C571D17}"/>
                  </a:ext>
                </a:extLst>
              </p:cNvPr>
              <p:cNvSpPr/>
              <p:nvPr/>
            </p:nvSpPr>
            <p:spPr>
              <a:xfrm>
                <a:off x="27278804"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91" cap="flat">
                <a:noFill/>
                <a:prstDash val="solid"/>
                <a:round/>
              </a:ln>
            </p:spPr>
            <p:txBody>
              <a:bodyPr rtlCol="0" anchor="ctr"/>
              <a:lstStyle/>
              <a:p>
                <a:endParaRPr lang="en-US" sz="2400"/>
              </a:p>
            </p:txBody>
          </p:sp>
          <p:sp>
            <p:nvSpPr>
              <p:cNvPr id="3150" name="Freeform 3149">
                <a:extLst>
                  <a:ext uri="{FF2B5EF4-FFF2-40B4-BE49-F238E27FC236}">
                    <a16:creationId xmlns:a16="http://schemas.microsoft.com/office/drawing/2014/main" id="{1860B57A-7AB4-5D70-D4EE-F4B70B416668}"/>
                  </a:ext>
                </a:extLst>
              </p:cNvPr>
              <p:cNvSpPr/>
              <p:nvPr/>
            </p:nvSpPr>
            <p:spPr>
              <a:xfrm>
                <a:off x="2731126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151" name="Freeform 3150">
                <a:extLst>
                  <a:ext uri="{FF2B5EF4-FFF2-40B4-BE49-F238E27FC236}">
                    <a16:creationId xmlns:a16="http://schemas.microsoft.com/office/drawing/2014/main" id="{45CA0A40-D8BC-0878-2535-6A3487EC6A99}"/>
                  </a:ext>
                </a:extLst>
              </p:cNvPr>
              <p:cNvSpPr/>
              <p:nvPr/>
            </p:nvSpPr>
            <p:spPr>
              <a:xfrm>
                <a:off x="27343730"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91" cap="flat">
                <a:noFill/>
                <a:prstDash val="solid"/>
                <a:round/>
              </a:ln>
            </p:spPr>
            <p:txBody>
              <a:bodyPr rtlCol="0" anchor="ctr"/>
              <a:lstStyle/>
              <a:p>
                <a:endParaRPr lang="en-US" sz="2400"/>
              </a:p>
            </p:txBody>
          </p:sp>
          <p:sp>
            <p:nvSpPr>
              <p:cNvPr id="3152" name="Freeform 3151">
                <a:extLst>
                  <a:ext uri="{FF2B5EF4-FFF2-40B4-BE49-F238E27FC236}">
                    <a16:creationId xmlns:a16="http://schemas.microsoft.com/office/drawing/2014/main" id="{07ECA958-08F5-1F6D-56E4-EC6B39FAEBB7}"/>
                  </a:ext>
                </a:extLst>
              </p:cNvPr>
              <p:cNvSpPr/>
              <p:nvPr/>
            </p:nvSpPr>
            <p:spPr>
              <a:xfrm>
                <a:off x="2737619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91" cap="flat">
                <a:noFill/>
                <a:prstDash val="solid"/>
                <a:round/>
              </a:ln>
            </p:spPr>
            <p:txBody>
              <a:bodyPr rtlCol="0" anchor="ctr"/>
              <a:lstStyle/>
              <a:p>
                <a:endParaRPr lang="en-US" sz="2400"/>
              </a:p>
            </p:txBody>
          </p:sp>
          <p:sp>
            <p:nvSpPr>
              <p:cNvPr id="3153" name="Freeform 3152">
                <a:extLst>
                  <a:ext uri="{FF2B5EF4-FFF2-40B4-BE49-F238E27FC236}">
                    <a16:creationId xmlns:a16="http://schemas.microsoft.com/office/drawing/2014/main" id="{749ACA8A-8D6F-AA4A-B25D-DDE685DAC6C4}"/>
                  </a:ext>
                </a:extLst>
              </p:cNvPr>
              <p:cNvSpPr/>
              <p:nvPr/>
            </p:nvSpPr>
            <p:spPr>
              <a:xfrm>
                <a:off x="27408655"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91" cap="flat">
                <a:noFill/>
                <a:prstDash val="solid"/>
                <a:round/>
              </a:ln>
            </p:spPr>
            <p:txBody>
              <a:bodyPr rtlCol="0" anchor="ctr"/>
              <a:lstStyle/>
              <a:p>
                <a:endParaRPr lang="en-US" sz="2400"/>
              </a:p>
            </p:txBody>
          </p:sp>
          <p:sp>
            <p:nvSpPr>
              <p:cNvPr id="3154" name="Freeform 3153">
                <a:extLst>
                  <a:ext uri="{FF2B5EF4-FFF2-40B4-BE49-F238E27FC236}">
                    <a16:creationId xmlns:a16="http://schemas.microsoft.com/office/drawing/2014/main" id="{AA40E60D-B6F1-AD30-408B-31323FBEE918}"/>
                  </a:ext>
                </a:extLst>
              </p:cNvPr>
              <p:cNvSpPr/>
              <p:nvPr/>
            </p:nvSpPr>
            <p:spPr>
              <a:xfrm>
                <a:off x="2744111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91" cap="flat">
                <a:noFill/>
                <a:prstDash val="solid"/>
                <a:round/>
              </a:ln>
            </p:spPr>
            <p:txBody>
              <a:bodyPr rtlCol="0" anchor="ctr"/>
              <a:lstStyle/>
              <a:p>
                <a:endParaRPr lang="en-US" sz="2400"/>
              </a:p>
            </p:txBody>
          </p:sp>
          <p:sp>
            <p:nvSpPr>
              <p:cNvPr id="3155" name="Freeform 3154">
                <a:extLst>
                  <a:ext uri="{FF2B5EF4-FFF2-40B4-BE49-F238E27FC236}">
                    <a16:creationId xmlns:a16="http://schemas.microsoft.com/office/drawing/2014/main" id="{7682003D-FE06-7F16-3BCE-10E3137C674B}"/>
                  </a:ext>
                </a:extLst>
              </p:cNvPr>
              <p:cNvSpPr/>
              <p:nvPr/>
            </p:nvSpPr>
            <p:spPr>
              <a:xfrm>
                <a:off x="27473580"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3156" name="Freeform 3155">
                <a:extLst>
                  <a:ext uri="{FF2B5EF4-FFF2-40B4-BE49-F238E27FC236}">
                    <a16:creationId xmlns:a16="http://schemas.microsoft.com/office/drawing/2014/main" id="{FF94FA42-FF87-9DF5-5977-E6E30E86A6BE}"/>
                  </a:ext>
                </a:extLst>
              </p:cNvPr>
              <p:cNvSpPr/>
              <p:nvPr/>
            </p:nvSpPr>
            <p:spPr>
              <a:xfrm>
                <a:off x="27506042"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3157" name="Freeform 3156">
                <a:extLst>
                  <a:ext uri="{FF2B5EF4-FFF2-40B4-BE49-F238E27FC236}">
                    <a16:creationId xmlns:a16="http://schemas.microsoft.com/office/drawing/2014/main" id="{9058BE94-8479-E2E2-975F-1BA333F5E122}"/>
                  </a:ext>
                </a:extLst>
              </p:cNvPr>
              <p:cNvSpPr/>
              <p:nvPr/>
            </p:nvSpPr>
            <p:spPr>
              <a:xfrm>
                <a:off x="27538505"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3158" name="Freeform 3157">
                <a:extLst>
                  <a:ext uri="{FF2B5EF4-FFF2-40B4-BE49-F238E27FC236}">
                    <a16:creationId xmlns:a16="http://schemas.microsoft.com/office/drawing/2014/main" id="{810516E4-BE49-DC66-EB4B-D28238E267BC}"/>
                  </a:ext>
                </a:extLst>
              </p:cNvPr>
              <p:cNvSpPr/>
              <p:nvPr/>
            </p:nvSpPr>
            <p:spPr>
              <a:xfrm>
                <a:off x="27570967" y="2010863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3159" name="Freeform 3158">
                <a:extLst>
                  <a:ext uri="{FF2B5EF4-FFF2-40B4-BE49-F238E27FC236}">
                    <a16:creationId xmlns:a16="http://schemas.microsoft.com/office/drawing/2014/main" id="{E98256B4-3C81-301F-8098-F374E43A4137}"/>
                  </a:ext>
                </a:extLst>
              </p:cNvPr>
              <p:cNvSpPr/>
              <p:nvPr/>
            </p:nvSpPr>
            <p:spPr>
              <a:xfrm>
                <a:off x="27603430" y="20108631"/>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3160" name="Freeform 3159">
                <a:extLst>
                  <a:ext uri="{FF2B5EF4-FFF2-40B4-BE49-F238E27FC236}">
                    <a16:creationId xmlns:a16="http://schemas.microsoft.com/office/drawing/2014/main" id="{79B20B62-30C3-1935-8EAD-FBC34404B75D}"/>
                  </a:ext>
                </a:extLst>
              </p:cNvPr>
              <p:cNvSpPr/>
              <p:nvPr/>
            </p:nvSpPr>
            <p:spPr>
              <a:xfrm>
                <a:off x="27635897" y="20108631"/>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3161" name="Freeform 3160">
                <a:extLst>
                  <a:ext uri="{FF2B5EF4-FFF2-40B4-BE49-F238E27FC236}">
                    <a16:creationId xmlns:a16="http://schemas.microsoft.com/office/drawing/2014/main" id="{8E5C47D8-183D-FA9C-76BF-3C8D44E0EF86}"/>
                  </a:ext>
                </a:extLst>
              </p:cNvPr>
              <p:cNvSpPr/>
              <p:nvPr/>
            </p:nvSpPr>
            <p:spPr>
              <a:xfrm>
                <a:off x="2669447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11E4D"/>
              </a:solidFill>
              <a:ln w="9391" cap="flat">
                <a:noFill/>
                <a:prstDash val="solid"/>
                <a:round/>
              </a:ln>
            </p:spPr>
            <p:txBody>
              <a:bodyPr rtlCol="0" anchor="ctr"/>
              <a:lstStyle/>
              <a:p>
                <a:endParaRPr lang="en-US" sz="2400"/>
              </a:p>
            </p:txBody>
          </p:sp>
          <p:sp>
            <p:nvSpPr>
              <p:cNvPr id="3162" name="Freeform 3161">
                <a:extLst>
                  <a:ext uri="{FF2B5EF4-FFF2-40B4-BE49-F238E27FC236}">
                    <a16:creationId xmlns:a16="http://schemas.microsoft.com/office/drawing/2014/main" id="{F564EEF2-86DB-40B7-7DEF-B6945C6C40E4}"/>
                  </a:ext>
                </a:extLst>
              </p:cNvPr>
              <p:cNvSpPr/>
              <p:nvPr/>
            </p:nvSpPr>
            <p:spPr>
              <a:xfrm>
                <a:off x="26726941"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91" cap="flat">
                <a:noFill/>
                <a:prstDash val="solid"/>
                <a:round/>
              </a:ln>
            </p:spPr>
            <p:txBody>
              <a:bodyPr rtlCol="0" anchor="ctr"/>
              <a:lstStyle/>
              <a:p>
                <a:endParaRPr lang="en-US" sz="2400"/>
              </a:p>
            </p:txBody>
          </p:sp>
          <p:sp>
            <p:nvSpPr>
              <p:cNvPr id="3163" name="Freeform 3162">
                <a:extLst>
                  <a:ext uri="{FF2B5EF4-FFF2-40B4-BE49-F238E27FC236}">
                    <a16:creationId xmlns:a16="http://schemas.microsoft.com/office/drawing/2014/main" id="{294F7E08-B003-15D1-80FC-F2803266BE58}"/>
                  </a:ext>
                </a:extLst>
              </p:cNvPr>
              <p:cNvSpPr/>
              <p:nvPr/>
            </p:nvSpPr>
            <p:spPr>
              <a:xfrm>
                <a:off x="2675940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91" cap="flat">
                <a:noFill/>
                <a:prstDash val="solid"/>
                <a:round/>
              </a:ln>
            </p:spPr>
            <p:txBody>
              <a:bodyPr rtlCol="0" anchor="ctr"/>
              <a:lstStyle/>
              <a:p>
                <a:endParaRPr lang="en-US" sz="2400"/>
              </a:p>
            </p:txBody>
          </p:sp>
          <p:sp>
            <p:nvSpPr>
              <p:cNvPr id="3164" name="Freeform 3163">
                <a:extLst>
                  <a:ext uri="{FF2B5EF4-FFF2-40B4-BE49-F238E27FC236}">
                    <a16:creationId xmlns:a16="http://schemas.microsoft.com/office/drawing/2014/main" id="{60CF7E99-BF4C-1316-FD54-82D028E20837}"/>
                  </a:ext>
                </a:extLst>
              </p:cNvPr>
              <p:cNvSpPr/>
              <p:nvPr/>
            </p:nvSpPr>
            <p:spPr>
              <a:xfrm>
                <a:off x="26791866"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91" cap="flat">
                <a:noFill/>
                <a:prstDash val="solid"/>
                <a:round/>
              </a:ln>
            </p:spPr>
            <p:txBody>
              <a:bodyPr rtlCol="0" anchor="ctr"/>
              <a:lstStyle/>
              <a:p>
                <a:endParaRPr lang="en-US" sz="2400"/>
              </a:p>
            </p:txBody>
          </p:sp>
          <p:sp>
            <p:nvSpPr>
              <p:cNvPr id="3165" name="Freeform 3164">
                <a:extLst>
                  <a:ext uri="{FF2B5EF4-FFF2-40B4-BE49-F238E27FC236}">
                    <a16:creationId xmlns:a16="http://schemas.microsoft.com/office/drawing/2014/main" id="{E121D009-EABA-210C-5474-48963F12998F}"/>
                  </a:ext>
                </a:extLst>
              </p:cNvPr>
              <p:cNvSpPr/>
              <p:nvPr/>
            </p:nvSpPr>
            <p:spPr>
              <a:xfrm>
                <a:off x="2682432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91" cap="flat">
                <a:noFill/>
                <a:prstDash val="solid"/>
                <a:round/>
              </a:ln>
            </p:spPr>
            <p:txBody>
              <a:bodyPr rtlCol="0" anchor="ctr"/>
              <a:lstStyle/>
              <a:p>
                <a:endParaRPr lang="en-US" sz="2400"/>
              </a:p>
            </p:txBody>
          </p:sp>
          <p:sp>
            <p:nvSpPr>
              <p:cNvPr id="3166" name="Freeform 3165">
                <a:extLst>
                  <a:ext uri="{FF2B5EF4-FFF2-40B4-BE49-F238E27FC236}">
                    <a16:creationId xmlns:a16="http://schemas.microsoft.com/office/drawing/2014/main" id="{C573BF4F-8B96-7E5A-A47D-D9321810FC28}"/>
                  </a:ext>
                </a:extLst>
              </p:cNvPr>
              <p:cNvSpPr/>
              <p:nvPr/>
            </p:nvSpPr>
            <p:spPr>
              <a:xfrm>
                <a:off x="26856791"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91" cap="flat">
                <a:noFill/>
                <a:prstDash val="solid"/>
                <a:round/>
              </a:ln>
            </p:spPr>
            <p:txBody>
              <a:bodyPr rtlCol="0" anchor="ctr"/>
              <a:lstStyle/>
              <a:p>
                <a:endParaRPr lang="en-US" sz="2400"/>
              </a:p>
            </p:txBody>
          </p:sp>
          <p:sp>
            <p:nvSpPr>
              <p:cNvPr id="3167" name="Freeform 3166">
                <a:extLst>
                  <a:ext uri="{FF2B5EF4-FFF2-40B4-BE49-F238E27FC236}">
                    <a16:creationId xmlns:a16="http://schemas.microsoft.com/office/drawing/2014/main" id="{A3076C8F-A2A5-D50C-744A-0363C025DF22}"/>
                  </a:ext>
                </a:extLst>
              </p:cNvPr>
              <p:cNvSpPr/>
              <p:nvPr/>
            </p:nvSpPr>
            <p:spPr>
              <a:xfrm>
                <a:off x="2688925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91" cap="flat">
                <a:noFill/>
                <a:prstDash val="solid"/>
                <a:round/>
              </a:ln>
            </p:spPr>
            <p:txBody>
              <a:bodyPr rtlCol="0" anchor="ctr"/>
              <a:lstStyle/>
              <a:p>
                <a:endParaRPr lang="en-US" sz="2400"/>
              </a:p>
            </p:txBody>
          </p:sp>
          <p:sp>
            <p:nvSpPr>
              <p:cNvPr id="3168" name="Freeform 3167">
                <a:extLst>
                  <a:ext uri="{FF2B5EF4-FFF2-40B4-BE49-F238E27FC236}">
                    <a16:creationId xmlns:a16="http://schemas.microsoft.com/office/drawing/2014/main" id="{04AD5908-B4D5-E287-D587-E1DC6A8FF670}"/>
                  </a:ext>
                </a:extLst>
              </p:cNvPr>
              <p:cNvSpPr/>
              <p:nvPr/>
            </p:nvSpPr>
            <p:spPr>
              <a:xfrm>
                <a:off x="26921716"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91" cap="flat">
                <a:noFill/>
                <a:prstDash val="solid"/>
                <a:round/>
              </a:ln>
            </p:spPr>
            <p:txBody>
              <a:bodyPr rtlCol="0" anchor="ctr"/>
              <a:lstStyle/>
              <a:p>
                <a:endParaRPr lang="en-US" sz="2400"/>
              </a:p>
            </p:txBody>
          </p:sp>
          <p:sp>
            <p:nvSpPr>
              <p:cNvPr id="3169" name="Freeform 3168">
                <a:extLst>
                  <a:ext uri="{FF2B5EF4-FFF2-40B4-BE49-F238E27FC236}">
                    <a16:creationId xmlns:a16="http://schemas.microsoft.com/office/drawing/2014/main" id="{3F3EB92A-DF5E-7E71-6A8A-6C5D230B0CB2}"/>
                  </a:ext>
                </a:extLst>
              </p:cNvPr>
              <p:cNvSpPr/>
              <p:nvPr/>
            </p:nvSpPr>
            <p:spPr>
              <a:xfrm>
                <a:off x="2695417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91" cap="flat">
                <a:noFill/>
                <a:prstDash val="solid"/>
                <a:round/>
              </a:ln>
            </p:spPr>
            <p:txBody>
              <a:bodyPr rtlCol="0" anchor="ctr"/>
              <a:lstStyle/>
              <a:p>
                <a:endParaRPr lang="en-US" sz="2400"/>
              </a:p>
            </p:txBody>
          </p:sp>
          <p:sp>
            <p:nvSpPr>
              <p:cNvPr id="3170" name="Freeform 3169">
                <a:extLst>
                  <a:ext uri="{FF2B5EF4-FFF2-40B4-BE49-F238E27FC236}">
                    <a16:creationId xmlns:a16="http://schemas.microsoft.com/office/drawing/2014/main" id="{9B8C2B3C-1974-317A-AFB5-5BC9940A60C5}"/>
                  </a:ext>
                </a:extLst>
              </p:cNvPr>
              <p:cNvSpPr/>
              <p:nvPr/>
            </p:nvSpPr>
            <p:spPr>
              <a:xfrm>
                <a:off x="2698664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171" name="Freeform 3170">
                <a:extLst>
                  <a:ext uri="{FF2B5EF4-FFF2-40B4-BE49-F238E27FC236}">
                    <a16:creationId xmlns:a16="http://schemas.microsoft.com/office/drawing/2014/main" id="{67BFFDEE-8525-AB5F-5635-48132674D402}"/>
                  </a:ext>
                </a:extLst>
              </p:cNvPr>
              <p:cNvSpPr/>
              <p:nvPr/>
            </p:nvSpPr>
            <p:spPr>
              <a:xfrm>
                <a:off x="2701910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91" cap="flat">
                <a:noFill/>
                <a:prstDash val="solid"/>
                <a:round/>
              </a:ln>
            </p:spPr>
            <p:txBody>
              <a:bodyPr rtlCol="0" anchor="ctr"/>
              <a:lstStyle/>
              <a:p>
                <a:endParaRPr lang="en-US" sz="2400"/>
              </a:p>
            </p:txBody>
          </p:sp>
          <p:sp>
            <p:nvSpPr>
              <p:cNvPr id="3172" name="Freeform 3171">
                <a:extLst>
                  <a:ext uri="{FF2B5EF4-FFF2-40B4-BE49-F238E27FC236}">
                    <a16:creationId xmlns:a16="http://schemas.microsoft.com/office/drawing/2014/main" id="{CFC164A3-218A-E5E5-E82A-0444CD88C52F}"/>
                  </a:ext>
                </a:extLst>
              </p:cNvPr>
              <p:cNvSpPr/>
              <p:nvPr/>
            </p:nvSpPr>
            <p:spPr>
              <a:xfrm>
                <a:off x="2705156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3195B"/>
              </a:solidFill>
              <a:ln w="9391" cap="flat">
                <a:noFill/>
                <a:prstDash val="solid"/>
                <a:round/>
              </a:ln>
            </p:spPr>
            <p:txBody>
              <a:bodyPr rtlCol="0" anchor="ctr"/>
              <a:lstStyle/>
              <a:p>
                <a:endParaRPr lang="en-US" sz="2400"/>
              </a:p>
            </p:txBody>
          </p:sp>
          <p:sp>
            <p:nvSpPr>
              <p:cNvPr id="3173" name="Freeform 3172">
                <a:extLst>
                  <a:ext uri="{FF2B5EF4-FFF2-40B4-BE49-F238E27FC236}">
                    <a16:creationId xmlns:a16="http://schemas.microsoft.com/office/drawing/2014/main" id="{F0E20CDF-2007-A46B-5805-E356D1C5CEAB}"/>
                  </a:ext>
                </a:extLst>
              </p:cNvPr>
              <p:cNvSpPr/>
              <p:nvPr/>
            </p:nvSpPr>
            <p:spPr>
              <a:xfrm>
                <a:off x="2708402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91" cap="flat">
                <a:noFill/>
                <a:prstDash val="solid"/>
                <a:round/>
              </a:ln>
            </p:spPr>
            <p:txBody>
              <a:bodyPr rtlCol="0" anchor="ctr"/>
              <a:lstStyle/>
              <a:p>
                <a:endParaRPr lang="en-US" sz="2400"/>
              </a:p>
            </p:txBody>
          </p:sp>
          <p:sp>
            <p:nvSpPr>
              <p:cNvPr id="3174" name="Freeform 3173">
                <a:extLst>
                  <a:ext uri="{FF2B5EF4-FFF2-40B4-BE49-F238E27FC236}">
                    <a16:creationId xmlns:a16="http://schemas.microsoft.com/office/drawing/2014/main" id="{83801CDF-7171-9709-8F52-EDB0EE37854B}"/>
                  </a:ext>
                </a:extLst>
              </p:cNvPr>
              <p:cNvSpPr/>
              <p:nvPr/>
            </p:nvSpPr>
            <p:spPr>
              <a:xfrm>
                <a:off x="2711649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175" name="Freeform 3174">
                <a:extLst>
                  <a:ext uri="{FF2B5EF4-FFF2-40B4-BE49-F238E27FC236}">
                    <a16:creationId xmlns:a16="http://schemas.microsoft.com/office/drawing/2014/main" id="{0525C625-CB7C-C7BC-EA1D-F4157428B3DA}"/>
                  </a:ext>
                </a:extLst>
              </p:cNvPr>
              <p:cNvSpPr/>
              <p:nvPr/>
            </p:nvSpPr>
            <p:spPr>
              <a:xfrm>
                <a:off x="2714895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176" name="Freeform 3175">
                <a:extLst>
                  <a:ext uri="{FF2B5EF4-FFF2-40B4-BE49-F238E27FC236}">
                    <a16:creationId xmlns:a16="http://schemas.microsoft.com/office/drawing/2014/main" id="{03D9F55C-897C-58DA-B7A2-DBCA463C8ED4}"/>
                  </a:ext>
                </a:extLst>
              </p:cNvPr>
              <p:cNvSpPr/>
              <p:nvPr/>
            </p:nvSpPr>
            <p:spPr>
              <a:xfrm>
                <a:off x="2718141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91" cap="flat">
                <a:noFill/>
                <a:prstDash val="solid"/>
                <a:round/>
              </a:ln>
            </p:spPr>
            <p:txBody>
              <a:bodyPr rtlCol="0" anchor="ctr"/>
              <a:lstStyle/>
              <a:p>
                <a:endParaRPr lang="en-US" sz="2400"/>
              </a:p>
            </p:txBody>
          </p:sp>
          <p:sp>
            <p:nvSpPr>
              <p:cNvPr id="3177" name="Freeform 3176">
                <a:extLst>
                  <a:ext uri="{FF2B5EF4-FFF2-40B4-BE49-F238E27FC236}">
                    <a16:creationId xmlns:a16="http://schemas.microsoft.com/office/drawing/2014/main" id="{00EC56BC-74A2-BF34-B916-0294E5B5C06C}"/>
                  </a:ext>
                </a:extLst>
              </p:cNvPr>
              <p:cNvSpPr/>
              <p:nvPr/>
            </p:nvSpPr>
            <p:spPr>
              <a:xfrm>
                <a:off x="27213879"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91" cap="flat">
                <a:noFill/>
                <a:prstDash val="solid"/>
                <a:round/>
              </a:ln>
            </p:spPr>
            <p:txBody>
              <a:bodyPr rtlCol="0" anchor="ctr"/>
              <a:lstStyle/>
              <a:p>
                <a:endParaRPr lang="en-US" sz="2400"/>
              </a:p>
            </p:txBody>
          </p:sp>
          <p:sp>
            <p:nvSpPr>
              <p:cNvPr id="3178" name="Freeform 3177">
                <a:extLst>
                  <a:ext uri="{FF2B5EF4-FFF2-40B4-BE49-F238E27FC236}">
                    <a16:creationId xmlns:a16="http://schemas.microsoft.com/office/drawing/2014/main" id="{4C5088D8-8941-B682-EFB5-946D035D0AC4}"/>
                  </a:ext>
                </a:extLst>
              </p:cNvPr>
              <p:cNvSpPr/>
              <p:nvPr/>
            </p:nvSpPr>
            <p:spPr>
              <a:xfrm>
                <a:off x="2724634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179" name="Freeform 3178">
                <a:extLst>
                  <a:ext uri="{FF2B5EF4-FFF2-40B4-BE49-F238E27FC236}">
                    <a16:creationId xmlns:a16="http://schemas.microsoft.com/office/drawing/2014/main" id="{D7781978-93AD-D7DF-735F-ED3D4384F666}"/>
                  </a:ext>
                </a:extLst>
              </p:cNvPr>
              <p:cNvSpPr/>
              <p:nvPr/>
            </p:nvSpPr>
            <p:spPr>
              <a:xfrm>
                <a:off x="27278804"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91" cap="flat">
                <a:noFill/>
                <a:prstDash val="solid"/>
                <a:round/>
              </a:ln>
            </p:spPr>
            <p:txBody>
              <a:bodyPr rtlCol="0" anchor="ctr"/>
              <a:lstStyle/>
              <a:p>
                <a:endParaRPr lang="en-US" sz="2400"/>
              </a:p>
            </p:txBody>
          </p:sp>
          <p:sp>
            <p:nvSpPr>
              <p:cNvPr id="3180" name="Freeform 3179">
                <a:extLst>
                  <a:ext uri="{FF2B5EF4-FFF2-40B4-BE49-F238E27FC236}">
                    <a16:creationId xmlns:a16="http://schemas.microsoft.com/office/drawing/2014/main" id="{48FF95EC-8243-F047-DEC5-C492E36DA5E2}"/>
                  </a:ext>
                </a:extLst>
              </p:cNvPr>
              <p:cNvSpPr/>
              <p:nvPr/>
            </p:nvSpPr>
            <p:spPr>
              <a:xfrm>
                <a:off x="2731126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91" cap="flat">
                <a:noFill/>
                <a:prstDash val="solid"/>
                <a:round/>
              </a:ln>
            </p:spPr>
            <p:txBody>
              <a:bodyPr rtlCol="0" anchor="ctr"/>
              <a:lstStyle/>
              <a:p>
                <a:endParaRPr lang="en-US" sz="2400"/>
              </a:p>
            </p:txBody>
          </p:sp>
          <p:sp>
            <p:nvSpPr>
              <p:cNvPr id="3181" name="Freeform 3180">
                <a:extLst>
                  <a:ext uri="{FF2B5EF4-FFF2-40B4-BE49-F238E27FC236}">
                    <a16:creationId xmlns:a16="http://schemas.microsoft.com/office/drawing/2014/main" id="{1ECE95A5-313A-EF83-A717-1A1DA99D432D}"/>
                  </a:ext>
                </a:extLst>
              </p:cNvPr>
              <p:cNvSpPr/>
              <p:nvPr/>
            </p:nvSpPr>
            <p:spPr>
              <a:xfrm>
                <a:off x="27343730"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91" cap="flat">
                <a:noFill/>
                <a:prstDash val="solid"/>
                <a:round/>
              </a:ln>
            </p:spPr>
            <p:txBody>
              <a:bodyPr rtlCol="0" anchor="ctr"/>
              <a:lstStyle/>
              <a:p>
                <a:endParaRPr lang="en-US" sz="2400"/>
              </a:p>
            </p:txBody>
          </p:sp>
          <p:sp>
            <p:nvSpPr>
              <p:cNvPr id="3182" name="Freeform 3181">
                <a:extLst>
                  <a:ext uri="{FF2B5EF4-FFF2-40B4-BE49-F238E27FC236}">
                    <a16:creationId xmlns:a16="http://schemas.microsoft.com/office/drawing/2014/main" id="{2918A6E0-2F68-4C99-DE94-63D946C7FA1E}"/>
                  </a:ext>
                </a:extLst>
              </p:cNvPr>
              <p:cNvSpPr/>
              <p:nvPr/>
            </p:nvSpPr>
            <p:spPr>
              <a:xfrm>
                <a:off x="2737619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91" cap="flat">
                <a:noFill/>
                <a:prstDash val="solid"/>
                <a:round/>
              </a:ln>
            </p:spPr>
            <p:txBody>
              <a:bodyPr rtlCol="0" anchor="ctr"/>
              <a:lstStyle/>
              <a:p>
                <a:endParaRPr lang="en-US" sz="2400"/>
              </a:p>
            </p:txBody>
          </p:sp>
          <p:sp>
            <p:nvSpPr>
              <p:cNvPr id="3183" name="Freeform 3182">
                <a:extLst>
                  <a:ext uri="{FF2B5EF4-FFF2-40B4-BE49-F238E27FC236}">
                    <a16:creationId xmlns:a16="http://schemas.microsoft.com/office/drawing/2014/main" id="{96B5AE7B-B264-5ACD-D116-F5A6574C470F}"/>
                  </a:ext>
                </a:extLst>
              </p:cNvPr>
              <p:cNvSpPr/>
              <p:nvPr/>
            </p:nvSpPr>
            <p:spPr>
              <a:xfrm>
                <a:off x="27408655"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91" cap="flat">
                <a:noFill/>
                <a:prstDash val="solid"/>
                <a:round/>
              </a:ln>
            </p:spPr>
            <p:txBody>
              <a:bodyPr rtlCol="0" anchor="ctr"/>
              <a:lstStyle/>
              <a:p>
                <a:endParaRPr lang="en-US" sz="2400"/>
              </a:p>
            </p:txBody>
          </p:sp>
          <p:sp>
            <p:nvSpPr>
              <p:cNvPr id="3184" name="Freeform 3183">
                <a:extLst>
                  <a:ext uri="{FF2B5EF4-FFF2-40B4-BE49-F238E27FC236}">
                    <a16:creationId xmlns:a16="http://schemas.microsoft.com/office/drawing/2014/main" id="{2D058FBC-6AA2-55EE-C1B2-E8A680C1D6FE}"/>
                  </a:ext>
                </a:extLst>
              </p:cNvPr>
              <p:cNvSpPr/>
              <p:nvPr/>
            </p:nvSpPr>
            <p:spPr>
              <a:xfrm>
                <a:off x="2744111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91" cap="flat">
                <a:noFill/>
                <a:prstDash val="solid"/>
                <a:round/>
              </a:ln>
            </p:spPr>
            <p:txBody>
              <a:bodyPr rtlCol="0" anchor="ctr"/>
              <a:lstStyle/>
              <a:p>
                <a:endParaRPr lang="en-US" sz="2400"/>
              </a:p>
            </p:txBody>
          </p:sp>
          <p:sp>
            <p:nvSpPr>
              <p:cNvPr id="3185" name="Freeform 3184">
                <a:extLst>
                  <a:ext uri="{FF2B5EF4-FFF2-40B4-BE49-F238E27FC236}">
                    <a16:creationId xmlns:a16="http://schemas.microsoft.com/office/drawing/2014/main" id="{87D428AD-35E6-16FC-DD2C-388756E71DFF}"/>
                  </a:ext>
                </a:extLst>
              </p:cNvPr>
              <p:cNvSpPr/>
              <p:nvPr/>
            </p:nvSpPr>
            <p:spPr>
              <a:xfrm>
                <a:off x="27473580"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3186" name="Freeform 3185">
                <a:extLst>
                  <a:ext uri="{FF2B5EF4-FFF2-40B4-BE49-F238E27FC236}">
                    <a16:creationId xmlns:a16="http://schemas.microsoft.com/office/drawing/2014/main" id="{A44DB7B8-7A97-9870-106D-DA2A06B445D4}"/>
                  </a:ext>
                </a:extLst>
              </p:cNvPr>
              <p:cNvSpPr/>
              <p:nvPr/>
            </p:nvSpPr>
            <p:spPr>
              <a:xfrm>
                <a:off x="27506042"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3187" name="Freeform 3186">
                <a:extLst>
                  <a:ext uri="{FF2B5EF4-FFF2-40B4-BE49-F238E27FC236}">
                    <a16:creationId xmlns:a16="http://schemas.microsoft.com/office/drawing/2014/main" id="{6A152C23-AB1F-9E6B-DD4A-44D3CB672931}"/>
                  </a:ext>
                </a:extLst>
              </p:cNvPr>
              <p:cNvSpPr/>
              <p:nvPr/>
            </p:nvSpPr>
            <p:spPr>
              <a:xfrm>
                <a:off x="27538505"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3188" name="Freeform 3187">
                <a:extLst>
                  <a:ext uri="{FF2B5EF4-FFF2-40B4-BE49-F238E27FC236}">
                    <a16:creationId xmlns:a16="http://schemas.microsoft.com/office/drawing/2014/main" id="{5933F76F-02F4-CB5D-CFCC-9E53ABF7EA9C}"/>
                  </a:ext>
                </a:extLst>
              </p:cNvPr>
              <p:cNvSpPr/>
              <p:nvPr/>
            </p:nvSpPr>
            <p:spPr>
              <a:xfrm>
                <a:off x="27570967" y="2014127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91" cap="flat">
                <a:noFill/>
                <a:prstDash val="solid"/>
                <a:round/>
              </a:ln>
            </p:spPr>
            <p:txBody>
              <a:bodyPr rtlCol="0" anchor="ctr"/>
              <a:lstStyle/>
              <a:p>
                <a:endParaRPr lang="en-US" sz="2400"/>
              </a:p>
            </p:txBody>
          </p:sp>
          <p:sp>
            <p:nvSpPr>
              <p:cNvPr id="3189" name="Freeform 3188">
                <a:extLst>
                  <a:ext uri="{FF2B5EF4-FFF2-40B4-BE49-F238E27FC236}">
                    <a16:creationId xmlns:a16="http://schemas.microsoft.com/office/drawing/2014/main" id="{AF7A3BD3-F19E-6591-8C62-5E7D72B8CF9E}"/>
                  </a:ext>
                </a:extLst>
              </p:cNvPr>
              <p:cNvSpPr/>
              <p:nvPr/>
            </p:nvSpPr>
            <p:spPr>
              <a:xfrm>
                <a:off x="27603430" y="20141279"/>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D5224A"/>
              </a:solidFill>
              <a:ln w="9391" cap="flat">
                <a:noFill/>
                <a:prstDash val="solid"/>
                <a:round/>
              </a:ln>
            </p:spPr>
            <p:txBody>
              <a:bodyPr rtlCol="0" anchor="ctr"/>
              <a:lstStyle/>
              <a:p>
                <a:endParaRPr lang="en-US" sz="2400"/>
              </a:p>
            </p:txBody>
          </p:sp>
          <p:sp>
            <p:nvSpPr>
              <p:cNvPr id="3190" name="Freeform 3189">
                <a:extLst>
                  <a:ext uri="{FF2B5EF4-FFF2-40B4-BE49-F238E27FC236}">
                    <a16:creationId xmlns:a16="http://schemas.microsoft.com/office/drawing/2014/main" id="{C83A20E4-8F6E-274D-4336-2F2B3032A6A0}"/>
                  </a:ext>
                </a:extLst>
              </p:cNvPr>
              <p:cNvSpPr/>
              <p:nvPr/>
            </p:nvSpPr>
            <p:spPr>
              <a:xfrm>
                <a:off x="27635897" y="20141279"/>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D5224A"/>
              </a:solidFill>
              <a:ln w="9391" cap="flat">
                <a:noFill/>
                <a:prstDash val="solid"/>
                <a:round/>
              </a:ln>
            </p:spPr>
            <p:txBody>
              <a:bodyPr rtlCol="0" anchor="ctr"/>
              <a:lstStyle/>
              <a:p>
                <a:endParaRPr lang="en-US" sz="2400"/>
              </a:p>
            </p:txBody>
          </p:sp>
          <p:sp>
            <p:nvSpPr>
              <p:cNvPr id="3191" name="Freeform 3190">
                <a:extLst>
                  <a:ext uri="{FF2B5EF4-FFF2-40B4-BE49-F238E27FC236}">
                    <a16:creationId xmlns:a16="http://schemas.microsoft.com/office/drawing/2014/main" id="{7EA3E18A-F495-5E2A-1FB7-A7C4DD7137F8}"/>
                  </a:ext>
                </a:extLst>
              </p:cNvPr>
              <p:cNvSpPr/>
              <p:nvPr/>
            </p:nvSpPr>
            <p:spPr>
              <a:xfrm>
                <a:off x="2669447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31E4D"/>
              </a:solidFill>
              <a:ln w="9391" cap="flat">
                <a:noFill/>
                <a:prstDash val="solid"/>
                <a:round/>
              </a:ln>
            </p:spPr>
            <p:txBody>
              <a:bodyPr rtlCol="0" anchor="ctr"/>
              <a:lstStyle/>
              <a:p>
                <a:endParaRPr lang="en-US" sz="2400"/>
              </a:p>
            </p:txBody>
          </p:sp>
          <p:sp>
            <p:nvSpPr>
              <p:cNvPr id="3192" name="Freeform 3191">
                <a:extLst>
                  <a:ext uri="{FF2B5EF4-FFF2-40B4-BE49-F238E27FC236}">
                    <a16:creationId xmlns:a16="http://schemas.microsoft.com/office/drawing/2014/main" id="{FB7E9322-F965-2060-0214-AA4D857E0046}"/>
                  </a:ext>
                </a:extLst>
              </p:cNvPr>
              <p:cNvSpPr/>
              <p:nvPr/>
            </p:nvSpPr>
            <p:spPr>
              <a:xfrm>
                <a:off x="26726941"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91" cap="flat">
                <a:noFill/>
                <a:prstDash val="solid"/>
                <a:round/>
              </a:ln>
            </p:spPr>
            <p:txBody>
              <a:bodyPr rtlCol="0" anchor="ctr"/>
              <a:lstStyle/>
              <a:p>
                <a:endParaRPr lang="en-US" sz="2400"/>
              </a:p>
            </p:txBody>
          </p:sp>
          <p:sp>
            <p:nvSpPr>
              <p:cNvPr id="3193" name="Freeform 3192">
                <a:extLst>
                  <a:ext uri="{FF2B5EF4-FFF2-40B4-BE49-F238E27FC236}">
                    <a16:creationId xmlns:a16="http://schemas.microsoft.com/office/drawing/2014/main" id="{4D1BCA39-B2B0-E17B-8CA6-A1DB058B0BFE}"/>
                  </a:ext>
                </a:extLst>
              </p:cNvPr>
              <p:cNvSpPr/>
              <p:nvPr/>
            </p:nvSpPr>
            <p:spPr>
              <a:xfrm>
                <a:off x="2675940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91" cap="flat">
                <a:noFill/>
                <a:prstDash val="solid"/>
                <a:round/>
              </a:ln>
            </p:spPr>
            <p:txBody>
              <a:bodyPr rtlCol="0" anchor="ctr"/>
              <a:lstStyle/>
              <a:p>
                <a:endParaRPr lang="en-US" sz="2400"/>
              </a:p>
            </p:txBody>
          </p:sp>
          <p:sp>
            <p:nvSpPr>
              <p:cNvPr id="3194" name="Freeform 3193">
                <a:extLst>
                  <a:ext uri="{FF2B5EF4-FFF2-40B4-BE49-F238E27FC236}">
                    <a16:creationId xmlns:a16="http://schemas.microsoft.com/office/drawing/2014/main" id="{720DDD90-46B0-0F40-8AB8-71C5FBB7B62E}"/>
                  </a:ext>
                </a:extLst>
              </p:cNvPr>
              <p:cNvSpPr/>
              <p:nvPr/>
            </p:nvSpPr>
            <p:spPr>
              <a:xfrm>
                <a:off x="26791866"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91" cap="flat">
                <a:noFill/>
                <a:prstDash val="solid"/>
                <a:round/>
              </a:ln>
            </p:spPr>
            <p:txBody>
              <a:bodyPr rtlCol="0" anchor="ctr"/>
              <a:lstStyle/>
              <a:p>
                <a:endParaRPr lang="en-US" sz="2400"/>
              </a:p>
            </p:txBody>
          </p:sp>
          <p:sp>
            <p:nvSpPr>
              <p:cNvPr id="3195" name="Freeform 3194">
                <a:extLst>
                  <a:ext uri="{FF2B5EF4-FFF2-40B4-BE49-F238E27FC236}">
                    <a16:creationId xmlns:a16="http://schemas.microsoft.com/office/drawing/2014/main" id="{DE330990-B44E-512B-001D-E183D8A9C973}"/>
                  </a:ext>
                </a:extLst>
              </p:cNvPr>
              <p:cNvSpPr/>
              <p:nvPr/>
            </p:nvSpPr>
            <p:spPr>
              <a:xfrm>
                <a:off x="2682432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91" cap="flat">
                <a:noFill/>
                <a:prstDash val="solid"/>
                <a:round/>
              </a:ln>
            </p:spPr>
            <p:txBody>
              <a:bodyPr rtlCol="0" anchor="ctr"/>
              <a:lstStyle/>
              <a:p>
                <a:endParaRPr lang="en-US" sz="2400"/>
              </a:p>
            </p:txBody>
          </p:sp>
          <p:sp>
            <p:nvSpPr>
              <p:cNvPr id="3196" name="Freeform 3195">
                <a:extLst>
                  <a:ext uri="{FF2B5EF4-FFF2-40B4-BE49-F238E27FC236}">
                    <a16:creationId xmlns:a16="http://schemas.microsoft.com/office/drawing/2014/main" id="{E1F9B426-EC02-FC80-04BC-AECD8AE3CE0E}"/>
                  </a:ext>
                </a:extLst>
              </p:cNvPr>
              <p:cNvSpPr/>
              <p:nvPr/>
            </p:nvSpPr>
            <p:spPr>
              <a:xfrm>
                <a:off x="26856791"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91" cap="flat">
                <a:noFill/>
                <a:prstDash val="solid"/>
                <a:round/>
              </a:ln>
            </p:spPr>
            <p:txBody>
              <a:bodyPr rtlCol="0" anchor="ctr"/>
              <a:lstStyle/>
              <a:p>
                <a:endParaRPr lang="en-US" sz="2400"/>
              </a:p>
            </p:txBody>
          </p:sp>
          <p:sp>
            <p:nvSpPr>
              <p:cNvPr id="3197" name="Freeform 3196">
                <a:extLst>
                  <a:ext uri="{FF2B5EF4-FFF2-40B4-BE49-F238E27FC236}">
                    <a16:creationId xmlns:a16="http://schemas.microsoft.com/office/drawing/2014/main" id="{C7042997-4A9B-D5C5-12DD-45CE019E3166}"/>
                  </a:ext>
                </a:extLst>
              </p:cNvPr>
              <p:cNvSpPr/>
              <p:nvPr/>
            </p:nvSpPr>
            <p:spPr>
              <a:xfrm>
                <a:off x="2688925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91" cap="flat">
                <a:noFill/>
                <a:prstDash val="solid"/>
                <a:round/>
              </a:ln>
            </p:spPr>
            <p:txBody>
              <a:bodyPr rtlCol="0" anchor="ctr"/>
              <a:lstStyle/>
              <a:p>
                <a:endParaRPr lang="en-US" sz="2400"/>
              </a:p>
            </p:txBody>
          </p:sp>
          <p:sp>
            <p:nvSpPr>
              <p:cNvPr id="3198" name="Freeform 3197">
                <a:extLst>
                  <a:ext uri="{FF2B5EF4-FFF2-40B4-BE49-F238E27FC236}">
                    <a16:creationId xmlns:a16="http://schemas.microsoft.com/office/drawing/2014/main" id="{74DB70C9-D5A1-79D6-FF64-367CC62CCB71}"/>
                  </a:ext>
                </a:extLst>
              </p:cNvPr>
              <p:cNvSpPr/>
              <p:nvPr/>
            </p:nvSpPr>
            <p:spPr>
              <a:xfrm>
                <a:off x="26921716"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91" cap="flat">
                <a:noFill/>
                <a:prstDash val="solid"/>
                <a:round/>
              </a:ln>
            </p:spPr>
            <p:txBody>
              <a:bodyPr rtlCol="0" anchor="ctr"/>
              <a:lstStyle/>
              <a:p>
                <a:endParaRPr lang="en-US" sz="2400"/>
              </a:p>
            </p:txBody>
          </p:sp>
          <p:sp>
            <p:nvSpPr>
              <p:cNvPr id="3199" name="Freeform 3198">
                <a:extLst>
                  <a:ext uri="{FF2B5EF4-FFF2-40B4-BE49-F238E27FC236}">
                    <a16:creationId xmlns:a16="http://schemas.microsoft.com/office/drawing/2014/main" id="{E20A0ACE-ACD4-F90A-D0AA-F66CBC9C811F}"/>
                  </a:ext>
                </a:extLst>
              </p:cNvPr>
              <p:cNvSpPr/>
              <p:nvPr/>
            </p:nvSpPr>
            <p:spPr>
              <a:xfrm>
                <a:off x="2695417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3200" name="Freeform 3199">
                <a:extLst>
                  <a:ext uri="{FF2B5EF4-FFF2-40B4-BE49-F238E27FC236}">
                    <a16:creationId xmlns:a16="http://schemas.microsoft.com/office/drawing/2014/main" id="{E25D4765-C3F0-515F-77EA-5445CB6AB145}"/>
                  </a:ext>
                </a:extLst>
              </p:cNvPr>
              <p:cNvSpPr/>
              <p:nvPr/>
            </p:nvSpPr>
            <p:spPr>
              <a:xfrm>
                <a:off x="2698664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91" cap="flat">
                <a:noFill/>
                <a:prstDash val="solid"/>
                <a:round/>
              </a:ln>
            </p:spPr>
            <p:txBody>
              <a:bodyPr rtlCol="0" anchor="ctr"/>
              <a:lstStyle/>
              <a:p>
                <a:endParaRPr lang="en-US" sz="2400"/>
              </a:p>
            </p:txBody>
          </p:sp>
          <p:sp>
            <p:nvSpPr>
              <p:cNvPr id="3201" name="Freeform 3200">
                <a:extLst>
                  <a:ext uri="{FF2B5EF4-FFF2-40B4-BE49-F238E27FC236}">
                    <a16:creationId xmlns:a16="http://schemas.microsoft.com/office/drawing/2014/main" id="{67C75E36-F00F-FFE5-563C-F155292EA6D5}"/>
                  </a:ext>
                </a:extLst>
              </p:cNvPr>
              <p:cNvSpPr/>
              <p:nvPr/>
            </p:nvSpPr>
            <p:spPr>
              <a:xfrm>
                <a:off x="2701910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91" cap="flat">
                <a:noFill/>
                <a:prstDash val="solid"/>
                <a:round/>
              </a:ln>
            </p:spPr>
            <p:txBody>
              <a:bodyPr rtlCol="0" anchor="ctr"/>
              <a:lstStyle/>
              <a:p>
                <a:endParaRPr lang="en-US" sz="2400"/>
              </a:p>
            </p:txBody>
          </p:sp>
          <p:sp>
            <p:nvSpPr>
              <p:cNvPr id="3202" name="Freeform 3201">
                <a:extLst>
                  <a:ext uri="{FF2B5EF4-FFF2-40B4-BE49-F238E27FC236}">
                    <a16:creationId xmlns:a16="http://schemas.microsoft.com/office/drawing/2014/main" id="{DFF91BD3-F9D8-9756-3348-DB937416CBAD}"/>
                  </a:ext>
                </a:extLst>
              </p:cNvPr>
              <p:cNvSpPr/>
              <p:nvPr/>
            </p:nvSpPr>
            <p:spPr>
              <a:xfrm>
                <a:off x="2705156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203" name="Freeform 3202">
                <a:extLst>
                  <a:ext uri="{FF2B5EF4-FFF2-40B4-BE49-F238E27FC236}">
                    <a16:creationId xmlns:a16="http://schemas.microsoft.com/office/drawing/2014/main" id="{2FE1F835-90E9-FE43-865B-96E77A9E82BC}"/>
                  </a:ext>
                </a:extLst>
              </p:cNvPr>
              <p:cNvSpPr/>
              <p:nvPr/>
            </p:nvSpPr>
            <p:spPr>
              <a:xfrm>
                <a:off x="2708402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204" name="Freeform 3203">
                <a:extLst>
                  <a:ext uri="{FF2B5EF4-FFF2-40B4-BE49-F238E27FC236}">
                    <a16:creationId xmlns:a16="http://schemas.microsoft.com/office/drawing/2014/main" id="{C4EC780E-45BD-638A-2D7A-B6179F1EDD2E}"/>
                  </a:ext>
                </a:extLst>
              </p:cNvPr>
              <p:cNvSpPr/>
              <p:nvPr/>
            </p:nvSpPr>
            <p:spPr>
              <a:xfrm>
                <a:off x="2711649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91" cap="flat">
                <a:noFill/>
                <a:prstDash val="solid"/>
                <a:round/>
              </a:ln>
            </p:spPr>
            <p:txBody>
              <a:bodyPr rtlCol="0" anchor="ctr"/>
              <a:lstStyle/>
              <a:p>
                <a:endParaRPr lang="en-US" sz="2400"/>
              </a:p>
            </p:txBody>
          </p:sp>
          <p:sp>
            <p:nvSpPr>
              <p:cNvPr id="3205" name="Freeform 3204">
                <a:extLst>
                  <a:ext uri="{FF2B5EF4-FFF2-40B4-BE49-F238E27FC236}">
                    <a16:creationId xmlns:a16="http://schemas.microsoft.com/office/drawing/2014/main" id="{F55A87E2-A324-7BE7-9E17-24DD9A9399EC}"/>
                  </a:ext>
                </a:extLst>
              </p:cNvPr>
              <p:cNvSpPr/>
              <p:nvPr/>
            </p:nvSpPr>
            <p:spPr>
              <a:xfrm>
                <a:off x="2714895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91" cap="flat">
                <a:noFill/>
                <a:prstDash val="solid"/>
                <a:round/>
              </a:ln>
            </p:spPr>
            <p:txBody>
              <a:bodyPr rtlCol="0" anchor="ctr"/>
              <a:lstStyle/>
              <a:p>
                <a:endParaRPr lang="en-US" sz="2400"/>
              </a:p>
            </p:txBody>
          </p:sp>
          <p:sp>
            <p:nvSpPr>
              <p:cNvPr id="3206" name="Freeform 3205">
                <a:extLst>
                  <a:ext uri="{FF2B5EF4-FFF2-40B4-BE49-F238E27FC236}">
                    <a16:creationId xmlns:a16="http://schemas.microsoft.com/office/drawing/2014/main" id="{F1BF9257-7D63-C0B4-5157-8818E1004528}"/>
                  </a:ext>
                </a:extLst>
              </p:cNvPr>
              <p:cNvSpPr/>
              <p:nvPr/>
            </p:nvSpPr>
            <p:spPr>
              <a:xfrm>
                <a:off x="2718141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207" name="Freeform 3206">
                <a:extLst>
                  <a:ext uri="{FF2B5EF4-FFF2-40B4-BE49-F238E27FC236}">
                    <a16:creationId xmlns:a16="http://schemas.microsoft.com/office/drawing/2014/main" id="{F6E43E8B-1C6D-2461-A691-EC2A861E476D}"/>
                  </a:ext>
                </a:extLst>
              </p:cNvPr>
              <p:cNvSpPr/>
              <p:nvPr/>
            </p:nvSpPr>
            <p:spPr>
              <a:xfrm>
                <a:off x="27213879"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91" cap="flat">
                <a:noFill/>
                <a:prstDash val="solid"/>
                <a:round/>
              </a:ln>
            </p:spPr>
            <p:txBody>
              <a:bodyPr rtlCol="0" anchor="ctr"/>
              <a:lstStyle/>
              <a:p>
                <a:endParaRPr lang="en-US" sz="2400"/>
              </a:p>
            </p:txBody>
          </p:sp>
          <p:sp>
            <p:nvSpPr>
              <p:cNvPr id="3208" name="Freeform 3207">
                <a:extLst>
                  <a:ext uri="{FF2B5EF4-FFF2-40B4-BE49-F238E27FC236}">
                    <a16:creationId xmlns:a16="http://schemas.microsoft.com/office/drawing/2014/main" id="{2E78EBC7-3AB7-A983-BDB7-C3A3C254970A}"/>
                  </a:ext>
                </a:extLst>
              </p:cNvPr>
              <p:cNvSpPr/>
              <p:nvPr/>
            </p:nvSpPr>
            <p:spPr>
              <a:xfrm>
                <a:off x="2724634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91" cap="flat">
                <a:noFill/>
                <a:prstDash val="solid"/>
                <a:round/>
              </a:ln>
            </p:spPr>
            <p:txBody>
              <a:bodyPr rtlCol="0" anchor="ctr"/>
              <a:lstStyle/>
              <a:p>
                <a:endParaRPr lang="en-US" sz="2400"/>
              </a:p>
            </p:txBody>
          </p:sp>
          <p:sp>
            <p:nvSpPr>
              <p:cNvPr id="3209" name="Freeform 3208">
                <a:extLst>
                  <a:ext uri="{FF2B5EF4-FFF2-40B4-BE49-F238E27FC236}">
                    <a16:creationId xmlns:a16="http://schemas.microsoft.com/office/drawing/2014/main" id="{DB0FF52D-BEBC-D902-5049-0D626B51CF39}"/>
                  </a:ext>
                </a:extLst>
              </p:cNvPr>
              <p:cNvSpPr/>
              <p:nvPr/>
            </p:nvSpPr>
            <p:spPr>
              <a:xfrm>
                <a:off x="27278804"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91" cap="flat">
                <a:noFill/>
                <a:prstDash val="solid"/>
                <a:round/>
              </a:ln>
            </p:spPr>
            <p:txBody>
              <a:bodyPr rtlCol="0" anchor="ctr"/>
              <a:lstStyle/>
              <a:p>
                <a:endParaRPr lang="en-US" sz="2400"/>
              </a:p>
            </p:txBody>
          </p:sp>
          <p:sp>
            <p:nvSpPr>
              <p:cNvPr id="3210" name="Freeform 3209">
                <a:extLst>
                  <a:ext uri="{FF2B5EF4-FFF2-40B4-BE49-F238E27FC236}">
                    <a16:creationId xmlns:a16="http://schemas.microsoft.com/office/drawing/2014/main" id="{8E202C53-7130-26EB-E384-70A451847F11}"/>
                  </a:ext>
                </a:extLst>
              </p:cNvPr>
              <p:cNvSpPr/>
              <p:nvPr/>
            </p:nvSpPr>
            <p:spPr>
              <a:xfrm>
                <a:off x="2731126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91" cap="flat">
                <a:noFill/>
                <a:prstDash val="solid"/>
                <a:round/>
              </a:ln>
            </p:spPr>
            <p:txBody>
              <a:bodyPr rtlCol="0" anchor="ctr"/>
              <a:lstStyle/>
              <a:p>
                <a:endParaRPr lang="en-US" sz="2400"/>
              </a:p>
            </p:txBody>
          </p:sp>
          <p:sp>
            <p:nvSpPr>
              <p:cNvPr id="3211" name="Freeform 3210">
                <a:extLst>
                  <a:ext uri="{FF2B5EF4-FFF2-40B4-BE49-F238E27FC236}">
                    <a16:creationId xmlns:a16="http://schemas.microsoft.com/office/drawing/2014/main" id="{B7593BD1-1F03-2D3D-71ED-2F8671136C3D}"/>
                  </a:ext>
                </a:extLst>
              </p:cNvPr>
              <p:cNvSpPr/>
              <p:nvPr/>
            </p:nvSpPr>
            <p:spPr>
              <a:xfrm>
                <a:off x="27343730"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3212" name="Freeform 3211">
                <a:extLst>
                  <a:ext uri="{FF2B5EF4-FFF2-40B4-BE49-F238E27FC236}">
                    <a16:creationId xmlns:a16="http://schemas.microsoft.com/office/drawing/2014/main" id="{8B0A8D59-F782-BC89-FD54-BC37DA883363}"/>
                  </a:ext>
                </a:extLst>
              </p:cNvPr>
              <p:cNvSpPr/>
              <p:nvPr/>
            </p:nvSpPr>
            <p:spPr>
              <a:xfrm>
                <a:off x="2737619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91" cap="flat">
                <a:noFill/>
                <a:prstDash val="solid"/>
                <a:round/>
              </a:ln>
            </p:spPr>
            <p:txBody>
              <a:bodyPr rtlCol="0" anchor="ctr"/>
              <a:lstStyle/>
              <a:p>
                <a:endParaRPr lang="en-US" sz="2400"/>
              </a:p>
            </p:txBody>
          </p:sp>
          <p:sp>
            <p:nvSpPr>
              <p:cNvPr id="3213" name="Freeform 3212">
                <a:extLst>
                  <a:ext uri="{FF2B5EF4-FFF2-40B4-BE49-F238E27FC236}">
                    <a16:creationId xmlns:a16="http://schemas.microsoft.com/office/drawing/2014/main" id="{516F7D0C-E67E-24E7-B5F5-1E2AFFEB18A1}"/>
                  </a:ext>
                </a:extLst>
              </p:cNvPr>
              <p:cNvSpPr/>
              <p:nvPr/>
            </p:nvSpPr>
            <p:spPr>
              <a:xfrm>
                <a:off x="27408655"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91" cap="flat">
                <a:noFill/>
                <a:prstDash val="solid"/>
                <a:round/>
              </a:ln>
            </p:spPr>
            <p:txBody>
              <a:bodyPr rtlCol="0" anchor="ctr"/>
              <a:lstStyle/>
              <a:p>
                <a:endParaRPr lang="en-US" sz="2400"/>
              </a:p>
            </p:txBody>
          </p:sp>
          <p:sp>
            <p:nvSpPr>
              <p:cNvPr id="3214" name="Freeform 3213">
                <a:extLst>
                  <a:ext uri="{FF2B5EF4-FFF2-40B4-BE49-F238E27FC236}">
                    <a16:creationId xmlns:a16="http://schemas.microsoft.com/office/drawing/2014/main" id="{367353AC-9DF9-AC82-5836-F5E7DC61A53A}"/>
                  </a:ext>
                </a:extLst>
              </p:cNvPr>
              <p:cNvSpPr/>
              <p:nvPr/>
            </p:nvSpPr>
            <p:spPr>
              <a:xfrm>
                <a:off x="2744111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23442"/>
              </a:solidFill>
              <a:ln w="9391" cap="flat">
                <a:noFill/>
                <a:prstDash val="solid"/>
                <a:round/>
              </a:ln>
            </p:spPr>
            <p:txBody>
              <a:bodyPr rtlCol="0" anchor="ctr"/>
              <a:lstStyle/>
              <a:p>
                <a:endParaRPr lang="en-US" sz="2400"/>
              </a:p>
            </p:txBody>
          </p:sp>
          <p:sp>
            <p:nvSpPr>
              <p:cNvPr id="3215" name="Freeform 3214">
                <a:extLst>
                  <a:ext uri="{FF2B5EF4-FFF2-40B4-BE49-F238E27FC236}">
                    <a16:creationId xmlns:a16="http://schemas.microsoft.com/office/drawing/2014/main" id="{207B4E85-5FE4-069A-9A0E-7E84A9520316}"/>
                  </a:ext>
                </a:extLst>
              </p:cNvPr>
              <p:cNvSpPr/>
              <p:nvPr/>
            </p:nvSpPr>
            <p:spPr>
              <a:xfrm>
                <a:off x="27473580"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91" cap="flat">
                <a:noFill/>
                <a:prstDash val="solid"/>
                <a:round/>
              </a:ln>
            </p:spPr>
            <p:txBody>
              <a:bodyPr rtlCol="0" anchor="ctr"/>
              <a:lstStyle/>
              <a:p>
                <a:endParaRPr lang="en-US" sz="2400"/>
              </a:p>
            </p:txBody>
          </p:sp>
          <p:sp>
            <p:nvSpPr>
              <p:cNvPr id="3216" name="Freeform 3215">
                <a:extLst>
                  <a:ext uri="{FF2B5EF4-FFF2-40B4-BE49-F238E27FC236}">
                    <a16:creationId xmlns:a16="http://schemas.microsoft.com/office/drawing/2014/main" id="{AD4C1A7D-A31A-74C9-F066-0C9EFF51D8A0}"/>
                  </a:ext>
                </a:extLst>
              </p:cNvPr>
              <p:cNvSpPr/>
              <p:nvPr/>
            </p:nvSpPr>
            <p:spPr>
              <a:xfrm>
                <a:off x="27506042"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91" cap="flat">
                <a:noFill/>
                <a:prstDash val="solid"/>
                <a:round/>
              </a:ln>
            </p:spPr>
            <p:txBody>
              <a:bodyPr rtlCol="0" anchor="ctr"/>
              <a:lstStyle/>
              <a:p>
                <a:endParaRPr lang="en-US" sz="2400"/>
              </a:p>
            </p:txBody>
          </p:sp>
          <p:sp>
            <p:nvSpPr>
              <p:cNvPr id="3217" name="Freeform 3216">
                <a:extLst>
                  <a:ext uri="{FF2B5EF4-FFF2-40B4-BE49-F238E27FC236}">
                    <a16:creationId xmlns:a16="http://schemas.microsoft.com/office/drawing/2014/main" id="{020D1A04-3AA8-4ACC-6D6B-42CFA3AF66C2}"/>
                  </a:ext>
                </a:extLst>
              </p:cNvPr>
              <p:cNvSpPr/>
              <p:nvPr/>
            </p:nvSpPr>
            <p:spPr>
              <a:xfrm>
                <a:off x="27538505"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E2E44"/>
              </a:solidFill>
              <a:ln w="9391" cap="flat">
                <a:noFill/>
                <a:prstDash val="solid"/>
                <a:round/>
              </a:ln>
            </p:spPr>
            <p:txBody>
              <a:bodyPr rtlCol="0" anchor="ctr"/>
              <a:lstStyle/>
              <a:p>
                <a:endParaRPr lang="en-US" sz="2400"/>
              </a:p>
            </p:txBody>
          </p:sp>
          <p:sp>
            <p:nvSpPr>
              <p:cNvPr id="3218" name="Freeform 3217">
                <a:extLst>
                  <a:ext uri="{FF2B5EF4-FFF2-40B4-BE49-F238E27FC236}">
                    <a16:creationId xmlns:a16="http://schemas.microsoft.com/office/drawing/2014/main" id="{34BE0ED7-5E9C-6092-5B03-C19A35E9933F}"/>
                  </a:ext>
                </a:extLst>
              </p:cNvPr>
              <p:cNvSpPr/>
              <p:nvPr/>
            </p:nvSpPr>
            <p:spPr>
              <a:xfrm>
                <a:off x="27570967" y="2017392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E2E44"/>
              </a:solidFill>
              <a:ln w="9391" cap="flat">
                <a:noFill/>
                <a:prstDash val="solid"/>
                <a:round/>
              </a:ln>
            </p:spPr>
            <p:txBody>
              <a:bodyPr rtlCol="0" anchor="ctr"/>
              <a:lstStyle/>
              <a:p>
                <a:endParaRPr lang="en-US" sz="2400"/>
              </a:p>
            </p:txBody>
          </p:sp>
          <p:sp>
            <p:nvSpPr>
              <p:cNvPr id="3219" name="Freeform 3218">
                <a:extLst>
                  <a:ext uri="{FF2B5EF4-FFF2-40B4-BE49-F238E27FC236}">
                    <a16:creationId xmlns:a16="http://schemas.microsoft.com/office/drawing/2014/main" id="{DF52F8C6-9A06-1F1E-F8D5-357F31A7BE62}"/>
                  </a:ext>
                </a:extLst>
              </p:cNvPr>
              <p:cNvSpPr/>
              <p:nvPr/>
            </p:nvSpPr>
            <p:spPr>
              <a:xfrm>
                <a:off x="27603430" y="20173926"/>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DD2C45"/>
              </a:solidFill>
              <a:ln w="9391" cap="flat">
                <a:noFill/>
                <a:prstDash val="solid"/>
                <a:round/>
              </a:ln>
            </p:spPr>
            <p:txBody>
              <a:bodyPr rtlCol="0" anchor="ctr"/>
              <a:lstStyle/>
              <a:p>
                <a:endParaRPr lang="en-US" sz="2400"/>
              </a:p>
            </p:txBody>
          </p:sp>
          <p:sp>
            <p:nvSpPr>
              <p:cNvPr id="3220" name="Freeform 3219">
                <a:extLst>
                  <a:ext uri="{FF2B5EF4-FFF2-40B4-BE49-F238E27FC236}">
                    <a16:creationId xmlns:a16="http://schemas.microsoft.com/office/drawing/2014/main" id="{DD39ED64-632B-4866-6B45-C92EA78C39F6}"/>
                  </a:ext>
                </a:extLst>
              </p:cNvPr>
              <p:cNvSpPr/>
              <p:nvPr/>
            </p:nvSpPr>
            <p:spPr>
              <a:xfrm>
                <a:off x="27635897" y="20173926"/>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DD2C45"/>
              </a:solidFill>
              <a:ln w="9391" cap="flat">
                <a:noFill/>
                <a:prstDash val="solid"/>
                <a:round/>
              </a:ln>
            </p:spPr>
            <p:txBody>
              <a:bodyPr rtlCol="0" anchor="ctr"/>
              <a:lstStyle/>
              <a:p>
                <a:endParaRPr lang="en-US" sz="2400"/>
              </a:p>
            </p:txBody>
          </p:sp>
          <p:sp>
            <p:nvSpPr>
              <p:cNvPr id="3221" name="Freeform 3220">
                <a:extLst>
                  <a:ext uri="{FF2B5EF4-FFF2-40B4-BE49-F238E27FC236}">
                    <a16:creationId xmlns:a16="http://schemas.microsoft.com/office/drawing/2014/main" id="{40F3F2D5-DD62-19E5-2C31-52D4E017175C}"/>
                  </a:ext>
                </a:extLst>
              </p:cNvPr>
              <p:cNvSpPr/>
              <p:nvPr/>
            </p:nvSpPr>
            <p:spPr>
              <a:xfrm>
                <a:off x="2669447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41E4E"/>
              </a:solidFill>
              <a:ln w="9391" cap="flat">
                <a:noFill/>
                <a:prstDash val="solid"/>
                <a:round/>
              </a:ln>
            </p:spPr>
            <p:txBody>
              <a:bodyPr rtlCol="0" anchor="ctr"/>
              <a:lstStyle/>
              <a:p>
                <a:endParaRPr lang="en-US" sz="2400"/>
              </a:p>
            </p:txBody>
          </p:sp>
          <p:sp>
            <p:nvSpPr>
              <p:cNvPr id="3222" name="Freeform 3221">
                <a:extLst>
                  <a:ext uri="{FF2B5EF4-FFF2-40B4-BE49-F238E27FC236}">
                    <a16:creationId xmlns:a16="http://schemas.microsoft.com/office/drawing/2014/main" id="{1C45CEDE-F5DD-E006-CDED-85CB4B7A1AA7}"/>
                  </a:ext>
                </a:extLst>
              </p:cNvPr>
              <p:cNvSpPr/>
              <p:nvPr/>
            </p:nvSpPr>
            <p:spPr>
              <a:xfrm>
                <a:off x="26726941"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81E4F"/>
              </a:solidFill>
              <a:ln w="9391" cap="flat">
                <a:noFill/>
                <a:prstDash val="solid"/>
                <a:round/>
              </a:ln>
            </p:spPr>
            <p:txBody>
              <a:bodyPr rtlCol="0" anchor="ctr"/>
              <a:lstStyle/>
              <a:p>
                <a:endParaRPr lang="en-US" sz="2400"/>
              </a:p>
            </p:txBody>
          </p:sp>
          <p:sp>
            <p:nvSpPr>
              <p:cNvPr id="3223" name="Freeform 3222">
                <a:extLst>
                  <a:ext uri="{FF2B5EF4-FFF2-40B4-BE49-F238E27FC236}">
                    <a16:creationId xmlns:a16="http://schemas.microsoft.com/office/drawing/2014/main" id="{3E36DBDC-DD8B-84A9-AF1C-9085A4847724}"/>
                  </a:ext>
                </a:extLst>
              </p:cNvPr>
              <p:cNvSpPr/>
              <p:nvPr/>
            </p:nvSpPr>
            <p:spPr>
              <a:xfrm>
                <a:off x="2675940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B1E51"/>
              </a:solidFill>
              <a:ln w="9391" cap="flat">
                <a:noFill/>
                <a:prstDash val="solid"/>
                <a:round/>
              </a:ln>
            </p:spPr>
            <p:txBody>
              <a:bodyPr rtlCol="0" anchor="ctr"/>
              <a:lstStyle/>
              <a:p>
                <a:endParaRPr lang="en-US" sz="2400"/>
              </a:p>
            </p:txBody>
          </p:sp>
          <p:sp>
            <p:nvSpPr>
              <p:cNvPr id="3224" name="Freeform 3223">
                <a:extLst>
                  <a:ext uri="{FF2B5EF4-FFF2-40B4-BE49-F238E27FC236}">
                    <a16:creationId xmlns:a16="http://schemas.microsoft.com/office/drawing/2014/main" id="{63AC73F6-D1C5-5799-9A7E-AEAF520AECCC}"/>
                  </a:ext>
                </a:extLst>
              </p:cNvPr>
              <p:cNvSpPr/>
              <p:nvPr/>
            </p:nvSpPr>
            <p:spPr>
              <a:xfrm>
                <a:off x="26791866"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91" cap="flat">
                <a:noFill/>
                <a:prstDash val="solid"/>
                <a:round/>
              </a:ln>
            </p:spPr>
            <p:txBody>
              <a:bodyPr rtlCol="0" anchor="ctr"/>
              <a:lstStyle/>
              <a:p>
                <a:endParaRPr lang="en-US" sz="2400"/>
              </a:p>
            </p:txBody>
          </p:sp>
          <p:sp>
            <p:nvSpPr>
              <p:cNvPr id="3225" name="Freeform 3224">
                <a:extLst>
                  <a:ext uri="{FF2B5EF4-FFF2-40B4-BE49-F238E27FC236}">
                    <a16:creationId xmlns:a16="http://schemas.microsoft.com/office/drawing/2014/main" id="{B1461EDA-7276-7167-97B1-D41E09F3AB44}"/>
                  </a:ext>
                </a:extLst>
              </p:cNvPr>
              <p:cNvSpPr/>
              <p:nvPr/>
            </p:nvSpPr>
            <p:spPr>
              <a:xfrm>
                <a:off x="2682432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91" cap="flat">
                <a:noFill/>
                <a:prstDash val="solid"/>
                <a:round/>
              </a:ln>
            </p:spPr>
            <p:txBody>
              <a:bodyPr rtlCol="0" anchor="ctr"/>
              <a:lstStyle/>
              <a:p>
                <a:endParaRPr lang="en-US" sz="2400"/>
              </a:p>
            </p:txBody>
          </p:sp>
          <p:sp>
            <p:nvSpPr>
              <p:cNvPr id="3226" name="Freeform 3225">
                <a:extLst>
                  <a:ext uri="{FF2B5EF4-FFF2-40B4-BE49-F238E27FC236}">
                    <a16:creationId xmlns:a16="http://schemas.microsoft.com/office/drawing/2014/main" id="{20CC0D4E-70E6-D484-5C81-B6DD39118E35}"/>
                  </a:ext>
                </a:extLst>
              </p:cNvPr>
              <p:cNvSpPr/>
              <p:nvPr/>
            </p:nvSpPr>
            <p:spPr>
              <a:xfrm>
                <a:off x="26856791"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91" cap="flat">
                <a:noFill/>
                <a:prstDash val="solid"/>
                <a:round/>
              </a:ln>
            </p:spPr>
            <p:txBody>
              <a:bodyPr rtlCol="0" anchor="ctr"/>
              <a:lstStyle/>
              <a:p>
                <a:endParaRPr lang="en-US" sz="2400"/>
              </a:p>
            </p:txBody>
          </p:sp>
          <p:sp>
            <p:nvSpPr>
              <p:cNvPr id="3227" name="Freeform 3226">
                <a:extLst>
                  <a:ext uri="{FF2B5EF4-FFF2-40B4-BE49-F238E27FC236}">
                    <a16:creationId xmlns:a16="http://schemas.microsoft.com/office/drawing/2014/main" id="{B8654780-3204-9D8A-D06B-CE20B48078BC}"/>
                  </a:ext>
                </a:extLst>
              </p:cNvPr>
              <p:cNvSpPr/>
              <p:nvPr/>
            </p:nvSpPr>
            <p:spPr>
              <a:xfrm>
                <a:off x="2688925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91" cap="flat">
                <a:noFill/>
                <a:prstDash val="solid"/>
                <a:round/>
              </a:ln>
            </p:spPr>
            <p:txBody>
              <a:bodyPr rtlCol="0" anchor="ctr"/>
              <a:lstStyle/>
              <a:p>
                <a:endParaRPr lang="en-US" sz="2400"/>
              </a:p>
            </p:txBody>
          </p:sp>
          <p:sp>
            <p:nvSpPr>
              <p:cNvPr id="3228" name="Freeform 3227">
                <a:extLst>
                  <a:ext uri="{FF2B5EF4-FFF2-40B4-BE49-F238E27FC236}">
                    <a16:creationId xmlns:a16="http://schemas.microsoft.com/office/drawing/2014/main" id="{11A25B22-9E00-122E-C338-9686BE577586}"/>
                  </a:ext>
                </a:extLst>
              </p:cNvPr>
              <p:cNvSpPr/>
              <p:nvPr/>
            </p:nvSpPr>
            <p:spPr>
              <a:xfrm>
                <a:off x="26921716"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91" cap="flat">
                <a:noFill/>
                <a:prstDash val="solid"/>
                <a:round/>
              </a:ln>
            </p:spPr>
            <p:txBody>
              <a:bodyPr rtlCol="0" anchor="ctr"/>
              <a:lstStyle/>
              <a:p>
                <a:endParaRPr lang="en-US" sz="2400"/>
              </a:p>
            </p:txBody>
          </p:sp>
          <p:sp>
            <p:nvSpPr>
              <p:cNvPr id="3229" name="Freeform 3228">
                <a:extLst>
                  <a:ext uri="{FF2B5EF4-FFF2-40B4-BE49-F238E27FC236}">
                    <a16:creationId xmlns:a16="http://schemas.microsoft.com/office/drawing/2014/main" id="{481A5029-7C47-F6E9-E360-A7A04DE99EC4}"/>
                  </a:ext>
                </a:extLst>
              </p:cNvPr>
              <p:cNvSpPr/>
              <p:nvPr/>
            </p:nvSpPr>
            <p:spPr>
              <a:xfrm>
                <a:off x="2695417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91" cap="flat">
                <a:noFill/>
                <a:prstDash val="solid"/>
                <a:round/>
              </a:ln>
            </p:spPr>
            <p:txBody>
              <a:bodyPr rtlCol="0" anchor="ctr"/>
              <a:lstStyle/>
              <a:p>
                <a:endParaRPr lang="en-US" sz="2400"/>
              </a:p>
            </p:txBody>
          </p:sp>
          <p:sp>
            <p:nvSpPr>
              <p:cNvPr id="3230" name="Freeform 3229">
                <a:extLst>
                  <a:ext uri="{FF2B5EF4-FFF2-40B4-BE49-F238E27FC236}">
                    <a16:creationId xmlns:a16="http://schemas.microsoft.com/office/drawing/2014/main" id="{C045B4E1-0B88-4580-3621-4BF51F49EECA}"/>
                  </a:ext>
                </a:extLst>
              </p:cNvPr>
              <p:cNvSpPr/>
              <p:nvPr/>
            </p:nvSpPr>
            <p:spPr>
              <a:xfrm>
                <a:off x="2698664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231" name="Freeform 3230">
                <a:extLst>
                  <a:ext uri="{FF2B5EF4-FFF2-40B4-BE49-F238E27FC236}">
                    <a16:creationId xmlns:a16="http://schemas.microsoft.com/office/drawing/2014/main" id="{42CC4F94-094C-9A15-322B-B12226EFFF81}"/>
                  </a:ext>
                </a:extLst>
              </p:cNvPr>
              <p:cNvSpPr/>
              <p:nvPr/>
            </p:nvSpPr>
            <p:spPr>
              <a:xfrm>
                <a:off x="2701910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91" cap="flat">
                <a:noFill/>
                <a:prstDash val="solid"/>
                <a:round/>
              </a:ln>
            </p:spPr>
            <p:txBody>
              <a:bodyPr rtlCol="0" anchor="ctr"/>
              <a:lstStyle/>
              <a:p>
                <a:endParaRPr lang="en-US" sz="2400"/>
              </a:p>
            </p:txBody>
          </p:sp>
          <p:sp>
            <p:nvSpPr>
              <p:cNvPr id="3232" name="Freeform 3231">
                <a:extLst>
                  <a:ext uri="{FF2B5EF4-FFF2-40B4-BE49-F238E27FC236}">
                    <a16:creationId xmlns:a16="http://schemas.microsoft.com/office/drawing/2014/main" id="{7AB8C83A-D294-5566-4A59-A74C7325E85D}"/>
                  </a:ext>
                </a:extLst>
              </p:cNvPr>
              <p:cNvSpPr/>
              <p:nvPr/>
            </p:nvSpPr>
            <p:spPr>
              <a:xfrm>
                <a:off x="2705156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91" cap="flat">
                <a:noFill/>
                <a:prstDash val="solid"/>
                <a:round/>
              </a:ln>
            </p:spPr>
            <p:txBody>
              <a:bodyPr rtlCol="0" anchor="ctr"/>
              <a:lstStyle/>
              <a:p>
                <a:endParaRPr lang="en-US" sz="2400"/>
              </a:p>
            </p:txBody>
          </p:sp>
          <p:sp>
            <p:nvSpPr>
              <p:cNvPr id="3233" name="Freeform 3232">
                <a:extLst>
                  <a:ext uri="{FF2B5EF4-FFF2-40B4-BE49-F238E27FC236}">
                    <a16:creationId xmlns:a16="http://schemas.microsoft.com/office/drawing/2014/main" id="{721225B4-EA00-2669-7CA8-BE9B0DE89E6A}"/>
                  </a:ext>
                </a:extLst>
              </p:cNvPr>
              <p:cNvSpPr/>
              <p:nvPr/>
            </p:nvSpPr>
            <p:spPr>
              <a:xfrm>
                <a:off x="2708402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91" cap="flat">
                <a:noFill/>
                <a:prstDash val="solid"/>
                <a:round/>
              </a:ln>
            </p:spPr>
            <p:txBody>
              <a:bodyPr rtlCol="0" anchor="ctr"/>
              <a:lstStyle/>
              <a:p>
                <a:endParaRPr lang="en-US" sz="2400"/>
              </a:p>
            </p:txBody>
          </p:sp>
          <p:sp>
            <p:nvSpPr>
              <p:cNvPr id="3234" name="Freeform 3233">
                <a:extLst>
                  <a:ext uri="{FF2B5EF4-FFF2-40B4-BE49-F238E27FC236}">
                    <a16:creationId xmlns:a16="http://schemas.microsoft.com/office/drawing/2014/main" id="{7AF798AB-463A-BDE2-F53D-9CD6431BF80C}"/>
                  </a:ext>
                </a:extLst>
              </p:cNvPr>
              <p:cNvSpPr/>
              <p:nvPr/>
            </p:nvSpPr>
            <p:spPr>
              <a:xfrm>
                <a:off x="2711649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235" name="Freeform 3234">
                <a:extLst>
                  <a:ext uri="{FF2B5EF4-FFF2-40B4-BE49-F238E27FC236}">
                    <a16:creationId xmlns:a16="http://schemas.microsoft.com/office/drawing/2014/main" id="{24F46A3C-547E-1D1E-C64A-FF5E8786FC0D}"/>
                  </a:ext>
                </a:extLst>
              </p:cNvPr>
              <p:cNvSpPr/>
              <p:nvPr/>
            </p:nvSpPr>
            <p:spPr>
              <a:xfrm>
                <a:off x="2714895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91" cap="flat">
                <a:noFill/>
                <a:prstDash val="solid"/>
                <a:round/>
              </a:ln>
            </p:spPr>
            <p:txBody>
              <a:bodyPr rtlCol="0" anchor="ctr"/>
              <a:lstStyle/>
              <a:p>
                <a:endParaRPr lang="en-US" sz="2400"/>
              </a:p>
            </p:txBody>
          </p:sp>
          <p:sp>
            <p:nvSpPr>
              <p:cNvPr id="3236" name="Freeform 3235">
                <a:extLst>
                  <a:ext uri="{FF2B5EF4-FFF2-40B4-BE49-F238E27FC236}">
                    <a16:creationId xmlns:a16="http://schemas.microsoft.com/office/drawing/2014/main" id="{F6A484A1-5447-ECA6-5EB1-01AF715A4BF1}"/>
                  </a:ext>
                </a:extLst>
              </p:cNvPr>
              <p:cNvSpPr/>
              <p:nvPr/>
            </p:nvSpPr>
            <p:spPr>
              <a:xfrm>
                <a:off x="2718141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91" cap="flat">
                <a:noFill/>
                <a:prstDash val="solid"/>
                <a:round/>
              </a:ln>
            </p:spPr>
            <p:txBody>
              <a:bodyPr rtlCol="0" anchor="ctr"/>
              <a:lstStyle/>
              <a:p>
                <a:endParaRPr lang="en-US" sz="2400"/>
              </a:p>
            </p:txBody>
          </p:sp>
          <p:sp>
            <p:nvSpPr>
              <p:cNvPr id="3237" name="Freeform 3236">
                <a:extLst>
                  <a:ext uri="{FF2B5EF4-FFF2-40B4-BE49-F238E27FC236}">
                    <a16:creationId xmlns:a16="http://schemas.microsoft.com/office/drawing/2014/main" id="{41BF0965-90C7-650A-DD13-24EF028E23EE}"/>
                  </a:ext>
                </a:extLst>
              </p:cNvPr>
              <p:cNvSpPr/>
              <p:nvPr/>
            </p:nvSpPr>
            <p:spPr>
              <a:xfrm>
                <a:off x="27213879"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D1C4E"/>
              </a:solidFill>
              <a:ln w="9391" cap="flat">
                <a:noFill/>
                <a:prstDash val="solid"/>
                <a:round/>
              </a:ln>
            </p:spPr>
            <p:txBody>
              <a:bodyPr rtlCol="0" anchor="ctr"/>
              <a:lstStyle/>
              <a:p>
                <a:endParaRPr lang="en-US" sz="2400"/>
              </a:p>
            </p:txBody>
          </p:sp>
          <p:sp>
            <p:nvSpPr>
              <p:cNvPr id="3238" name="Freeform 3237">
                <a:extLst>
                  <a:ext uri="{FF2B5EF4-FFF2-40B4-BE49-F238E27FC236}">
                    <a16:creationId xmlns:a16="http://schemas.microsoft.com/office/drawing/2014/main" id="{3A749594-633A-C88D-F2C2-DD52017CF6AC}"/>
                  </a:ext>
                </a:extLst>
              </p:cNvPr>
              <p:cNvSpPr/>
              <p:nvPr/>
            </p:nvSpPr>
            <p:spPr>
              <a:xfrm>
                <a:off x="2724634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91" cap="flat">
                <a:noFill/>
                <a:prstDash val="solid"/>
                <a:round/>
              </a:ln>
            </p:spPr>
            <p:txBody>
              <a:bodyPr rtlCol="0" anchor="ctr"/>
              <a:lstStyle/>
              <a:p>
                <a:endParaRPr lang="en-US" sz="2400"/>
              </a:p>
            </p:txBody>
          </p:sp>
          <p:sp>
            <p:nvSpPr>
              <p:cNvPr id="3239" name="Freeform 3238">
                <a:extLst>
                  <a:ext uri="{FF2B5EF4-FFF2-40B4-BE49-F238E27FC236}">
                    <a16:creationId xmlns:a16="http://schemas.microsoft.com/office/drawing/2014/main" id="{B15B5DDD-69FA-96B8-88F9-5A5A4453126E}"/>
                  </a:ext>
                </a:extLst>
              </p:cNvPr>
              <p:cNvSpPr/>
              <p:nvPr/>
            </p:nvSpPr>
            <p:spPr>
              <a:xfrm>
                <a:off x="27278804"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91" cap="flat">
                <a:noFill/>
                <a:prstDash val="solid"/>
                <a:round/>
              </a:ln>
            </p:spPr>
            <p:txBody>
              <a:bodyPr rtlCol="0" anchor="ctr"/>
              <a:lstStyle/>
              <a:p>
                <a:endParaRPr lang="en-US" sz="2400"/>
              </a:p>
            </p:txBody>
          </p:sp>
          <p:sp>
            <p:nvSpPr>
              <p:cNvPr id="3240" name="Freeform 3239">
                <a:extLst>
                  <a:ext uri="{FF2B5EF4-FFF2-40B4-BE49-F238E27FC236}">
                    <a16:creationId xmlns:a16="http://schemas.microsoft.com/office/drawing/2014/main" id="{C9B9B952-58FF-F779-D9FE-8E010933AC72}"/>
                  </a:ext>
                </a:extLst>
              </p:cNvPr>
              <p:cNvSpPr/>
              <p:nvPr/>
            </p:nvSpPr>
            <p:spPr>
              <a:xfrm>
                <a:off x="2731126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91" cap="flat">
                <a:noFill/>
                <a:prstDash val="solid"/>
                <a:round/>
              </a:ln>
            </p:spPr>
            <p:txBody>
              <a:bodyPr rtlCol="0" anchor="ctr"/>
              <a:lstStyle/>
              <a:p>
                <a:endParaRPr lang="en-US" sz="2400"/>
              </a:p>
            </p:txBody>
          </p:sp>
          <p:sp>
            <p:nvSpPr>
              <p:cNvPr id="3241" name="Freeform 3240">
                <a:extLst>
                  <a:ext uri="{FF2B5EF4-FFF2-40B4-BE49-F238E27FC236}">
                    <a16:creationId xmlns:a16="http://schemas.microsoft.com/office/drawing/2014/main" id="{2B26AE05-1E82-24E7-B9A5-1F44FB87CF11}"/>
                  </a:ext>
                </a:extLst>
              </p:cNvPr>
              <p:cNvSpPr/>
              <p:nvPr/>
            </p:nvSpPr>
            <p:spPr>
              <a:xfrm>
                <a:off x="27343730"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91" cap="flat">
                <a:noFill/>
                <a:prstDash val="solid"/>
                <a:round/>
              </a:ln>
            </p:spPr>
            <p:txBody>
              <a:bodyPr rtlCol="0" anchor="ctr"/>
              <a:lstStyle/>
              <a:p>
                <a:endParaRPr lang="en-US" sz="2400"/>
              </a:p>
            </p:txBody>
          </p:sp>
          <p:sp>
            <p:nvSpPr>
              <p:cNvPr id="3242" name="Freeform 3241">
                <a:extLst>
                  <a:ext uri="{FF2B5EF4-FFF2-40B4-BE49-F238E27FC236}">
                    <a16:creationId xmlns:a16="http://schemas.microsoft.com/office/drawing/2014/main" id="{0C2C56E2-792F-CCDD-C15E-D547166E138E}"/>
                  </a:ext>
                </a:extLst>
              </p:cNvPr>
              <p:cNvSpPr/>
              <p:nvPr/>
            </p:nvSpPr>
            <p:spPr>
              <a:xfrm>
                <a:off x="2737619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53940"/>
              </a:solidFill>
              <a:ln w="9391" cap="flat">
                <a:noFill/>
                <a:prstDash val="solid"/>
                <a:round/>
              </a:ln>
            </p:spPr>
            <p:txBody>
              <a:bodyPr rtlCol="0" anchor="ctr"/>
              <a:lstStyle/>
              <a:p>
                <a:endParaRPr lang="en-US" sz="2400"/>
              </a:p>
            </p:txBody>
          </p:sp>
          <p:sp>
            <p:nvSpPr>
              <p:cNvPr id="3243" name="Freeform 3242">
                <a:extLst>
                  <a:ext uri="{FF2B5EF4-FFF2-40B4-BE49-F238E27FC236}">
                    <a16:creationId xmlns:a16="http://schemas.microsoft.com/office/drawing/2014/main" id="{7C741EDF-4DAC-3ABF-92AF-D0AE3B852F9C}"/>
                  </a:ext>
                </a:extLst>
              </p:cNvPr>
              <p:cNvSpPr/>
              <p:nvPr/>
            </p:nvSpPr>
            <p:spPr>
              <a:xfrm>
                <a:off x="27408655"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73D3F"/>
              </a:solidFill>
              <a:ln w="9391" cap="flat">
                <a:noFill/>
                <a:prstDash val="solid"/>
                <a:round/>
              </a:ln>
            </p:spPr>
            <p:txBody>
              <a:bodyPr rtlCol="0" anchor="ctr"/>
              <a:lstStyle/>
              <a:p>
                <a:endParaRPr lang="en-US" sz="2400"/>
              </a:p>
            </p:txBody>
          </p:sp>
          <p:sp>
            <p:nvSpPr>
              <p:cNvPr id="3244" name="Freeform 3243">
                <a:extLst>
                  <a:ext uri="{FF2B5EF4-FFF2-40B4-BE49-F238E27FC236}">
                    <a16:creationId xmlns:a16="http://schemas.microsoft.com/office/drawing/2014/main" id="{60831AD2-5436-3AE5-D5EF-BB6059F26C1C}"/>
                  </a:ext>
                </a:extLst>
              </p:cNvPr>
              <p:cNvSpPr/>
              <p:nvPr/>
            </p:nvSpPr>
            <p:spPr>
              <a:xfrm>
                <a:off x="2744111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3F3F"/>
              </a:solidFill>
              <a:ln w="9391" cap="flat">
                <a:noFill/>
                <a:prstDash val="solid"/>
                <a:round/>
              </a:ln>
            </p:spPr>
            <p:txBody>
              <a:bodyPr rtlCol="0" anchor="ctr"/>
              <a:lstStyle/>
              <a:p>
                <a:endParaRPr lang="en-US" sz="2400"/>
              </a:p>
            </p:txBody>
          </p:sp>
          <p:sp>
            <p:nvSpPr>
              <p:cNvPr id="3245" name="Freeform 3244">
                <a:extLst>
                  <a:ext uri="{FF2B5EF4-FFF2-40B4-BE49-F238E27FC236}">
                    <a16:creationId xmlns:a16="http://schemas.microsoft.com/office/drawing/2014/main" id="{447C6739-7253-6520-250A-370C9A235DB6}"/>
                  </a:ext>
                </a:extLst>
              </p:cNvPr>
              <p:cNvSpPr/>
              <p:nvPr/>
            </p:nvSpPr>
            <p:spPr>
              <a:xfrm>
                <a:off x="27473580"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403E"/>
              </a:solidFill>
              <a:ln w="9391" cap="flat">
                <a:noFill/>
                <a:prstDash val="solid"/>
                <a:round/>
              </a:ln>
            </p:spPr>
            <p:txBody>
              <a:bodyPr rtlCol="0" anchor="ctr"/>
              <a:lstStyle/>
              <a:p>
                <a:endParaRPr lang="en-US" sz="2400"/>
              </a:p>
            </p:txBody>
          </p:sp>
          <p:sp>
            <p:nvSpPr>
              <p:cNvPr id="3246" name="Freeform 3245">
                <a:extLst>
                  <a:ext uri="{FF2B5EF4-FFF2-40B4-BE49-F238E27FC236}">
                    <a16:creationId xmlns:a16="http://schemas.microsoft.com/office/drawing/2014/main" id="{41CFE1A5-B185-7E74-A9A1-14DFEEA90FBB}"/>
                  </a:ext>
                </a:extLst>
              </p:cNvPr>
              <p:cNvSpPr/>
              <p:nvPr/>
            </p:nvSpPr>
            <p:spPr>
              <a:xfrm>
                <a:off x="27506042"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403E"/>
              </a:solidFill>
              <a:ln w="9391" cap="flat">
                <a:noFill/>
                <a:prstDash val="solid"/>
                <a:round/>
              </a:ln>
            </p:spPr>
            <p:txBody>
              <a:bodyPr rtlCol="0" anchor="ctr"/>
              <a:lstStyle/>
              <a:p>
                <a:endParaRPr lang="en-US" sz="2400"/>
              </a:p>
            </p:txBody>
          </p:sp>
          <p:sp>
            <p:nvSpPr>
              <p:cNvPr id="3247" name="Freeform 3246">
                <a:extLst>
                  <a:ext uri="{FF2B5EF4-FFF2-40B4-BE49-F238E27FC236}">
                    <a16:creationId xmlns:a16="http://schemas.microsoft.com/office/drawing/2014/main" id="{45552EBA-9A9D-EA30-97EF-DAEBC97811D5}"/>
                  </a:ext>
                </a:extLst>
              </p:cNvPr>
              <p:cNvSpPr/>
              <p:nvPr/>
            </p:nvSpPr>
            <p:spPr>
              <a:xfrm>
                <a:off x="27538505"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63B40"/>
              </a:solidFill>
              <a:ln w="9391" cap="flat">
                <a:noFill/>
                <a:prstDash val="solid"/>
                <a:round/>
              </a:ln>
            </p:spPr>
            <p:txBody>
              <a:bodyPr rtlCol="0" anchor="ctr"/>
              <a:lstStyle/>
              <a:p>
                <a:endParaRPr lang="en-US" sz="2400"/>
              </a:p>
            </p:txBody>
          </p:sp>
          <p:sp>
            <p:nvSpPr>
              <p:cNvPr id="3248" name="Freeform 3247">
                <a:extLst>
                  <a:ext uri="{FF2B5EF4-FFF2-40B4-BE49-F238E27FC236}">
                    <a16:creationId xmlns:a16="http://schemas.microsoft.com/office/drawing/2014/main" id="{151C80F5-7EFC-D8E7-977D-CC7CF3062018}"/>
                  </a:ext>
                </a:extLst>
              </p:cNvPr>
              <p:cNvSpPr/>
              <p:nvPr/>
            </p:nvSpPr>
            <p:spPr>
              <a:xfrm>
                <a:off x="27570967" y="2020657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53940"/>
              </a:solidFill>
              <a:ln w="9391" cap="flat">
                <a:noFill/>
                <a:prstDash val="solid"/>
                <a:round/>
              </a:ln>
            </p:spPr>
            <p:txBody>
              <a:bodyPr rtlCol="0" anchor="ctr"/>
              <a:lstStyle/>
              <a:p>
                <a:endParaRPr lang="en-US" sz="2400"/>
              </a:p>
            </p:txBody>
          </p:sp>
          <p:sp>
            <p:nvSpPr>
              <p:cNvPr id="3249" name="Freeform 3248">
                <a:extLst>
                  <a:ext uri="{FF2B5EF4-FFF2-40B4-BE49-F238E27FC236}">
                    <a16:creationId xmlns:a16="http://schemas.microsoft.com/office/drawing/2014/main" id="{5EDB1A8D-563E-E3CA-4CAC-ED832F28B3E5}"/>
                  </a:ext>
                </a:extLst>
              </p:cNvPr>
              <p:cNvSpPr/>
              <p:nvPr/>
            </p:nvSpPr>
            <p:spPr>
              <a:xfrm>
                <a:off x="27603430" y="20206574"/>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E53940"/>
              </a:solidFill>
              <a:ln w="9391" cap="flat">
                <a:noFill/>
                <a:prstDash val="solid"/>
                <a:round/>
              </a:ln>
            </p:spPr>
            <p:txBody>
              <a:bodyPr rtlCol="0" anchor="ctr"/>
              <a:lstStyle/>
              <a:p>
                <a:endParaRPr lang="en-US" sz="2400"/>
              </a:p>
            </p:txBody>
          </p:sp>
          <p:sp>
            <p:nvSpPr>
              <p:cNvPr id="3250" name="Freeform 3249">
                <a:extLst>
                  <a:ext uri="{FF2B5EF4-FFF2-40B4-BE49-F238E27FC236}">
                    <a16:creationId xmlns:a16="http://schemas.microsoft.com/office/drawing/2014/main" id="{6822C88B-C8B0-44BE-189E-0CAB0B111354}"/>
                  </a:ext>
                </a:extLst>
              </p:cNvPr>
              <p:cNvSpPr/>
              <p:nvPr/>
            </p:nvSpPr>
            <p:spPr>
              <a:xfrm>
                <a:off x="27635897" y="20206574"/>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E53940"/>
              </a:solidFill>
              <a:ln w="9391" cap="flat">
                <a:noFill/>
                <a:prstDash val="solid"/>
                <a:round/>
              </a:ln>
            </p:spPr>
            <p:txBody>
              <a:bodyPr rtlCol="0" anchor="ctr"/>
              <a:lstStyle/>
              <a:p>
                <a:endParaRPr lang="en-US" sz="2400"/>
              </a:p>
            </p:txBody>
          </p:sp>
          <p:sp>
            <p:nvSpPr>
              <p:cNvPr id="3251" name="Freeform 3250">
                <a:extLst>
                  <a:ext uri="{FF2B5EF4-FFF2-40B4-BE49-F238E27FC236}">
                    <a16:creationId xmlns:a16="http://schemas.microsoft.com/office/drawing/2014/main" id="{09516E54-B09D-D90C-3CB7-D96EFFF49610}"/>
                  </a:ext>
                </a:extLst>
              </p:cNvPr>
              <p:cNvSpPr/>
              <p:nvPr/>
            </p:nvSpPr>
            <p:spPr>
              <a:xfrm>
                <a:off x="2669447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61E4F"/>
              </a:solidFill>
              <a:ln w="9391" cap="flat">
                <a:noFill/>
                <a:prstDash val="solid"/>
                <a:round/>
              </a:ln>
            </p:spPr>
            <p:txBody>
              <a:bodyPr rtlCol="0" anchor="ctr"/>
              <a:lstStyle/>
              <a:p>
                <a:endParaRPr lang="en-US" sz="2400"/>
              </a:p>
            </p:txBody>
          </p:sp>
          <p:sp>
            <p:nvSpPr>
              <p:cNvPr id="3252" name="Freeform 3251">
                <a:extLst>
                  <a:ext uri="{FF2B5EF4-FFF2-40B4-BE49-F238E27FC236}">
                    <a16:creationId xmlns:a16="http://schemas.microsoft.com/office/drawing/2014/main" id="{091439F3-4C88-F04D-2C26-C10C9F2562EB}"/>
                  </a:ext>
                </a:extLst>
              </p:cNvPr>
              <p:cNvSpPr/>
              <p:nvPr/>
            </p:nvSpPr>
            <p:spPr>
              <a:xfrm>
                <a:off x="26726941"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91" cap="flat">
                <a:noFill/>
                <a:prstDash val="solid"/>
                <a:round/>
              </a:ln>
            </p:spPr>
            <p:txBody>
              <a:bodyPr rtlCol="0" anchor="ctr"/>
              <a:lstStyle/>
              <a:p>
                <a:endParaRPr lang="en-US" sz="2400"/>
              </a:p>
            </p:txBody>
          </p:sp>
          <p:sp>
            <p:nvSpPr>
              <p:cNvPr id="3253" name="Freeform 3252">
                <a:extLst>
                  <a:ext uri="{FF2B5EF4-FFF2-40B4-BE49-F238E27FC236}">
                    <a16:creationId xmlns:a16="http://schemas.microsoft.com/office/drawing/2014/main" id="{F48AE323-B56E-4843-4F18-5138C6E12B20}"/>
                  </a:ext>
                </a:extLst>
              </p:cNvPr>
              <p:cNvSpPr/>
              <p:nvPr/>
            </p:nvSpPr>
            <p:spPr>
              <a:xfrm>
                <a:off x="2675940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E1F52"/>
              </a:solidFill>
              <a:ln w="9391" cap="flat">
                <a:noFill/>
                <a:prstDash val="solid"/>
                <a:round/>
              </a:ln>
            </p:spPr>
            <p:txBody>
              <a:bodyPr rtlCol="0" anchor="ctr"/>
              <a:lstStyle/>
              <a:p>
                <a:endParaRPr lang="en-US" sz="2400"/>
              </a:p>
            </p:txBody>
          </p:sp>
          <p:sp>
            <p:nvSpPr>
              <p:cNvPr id="3254" name="Freeform 3253">
                <a:extLst>
                  <a:ext uri="{FF2B5EF4-FFF2-40B4-BE49-F238E27FC236}">
                    <a16:creationId xmlns:a16="http://schemas.microsoft.com/office/drawing/2014/main" id="{EE481B00-1999-361E-BD61-B55195CCE697}"/>
                  </a:ext>
                </a:extLst>
              </p:cNvPr>
              <p:cNvSpPr/>
              <p:nvPr/>
            </p:nvSpPr>
            <p:spPr>
              <a:xfrm>
                <a:off x="26791866"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91" cap="flat">
                <a:noFill/>
                <a:prstDash val="solid"/>
                <a:round/>
              </a:ln>
            </p:spPr>
            <p:txBody>
              <a:bodyPr rtlCol="0" anchor="ctr"/>
              <a:lstStyle/>
              <a:p>
                <a:endParaRPr lang="en-US" sz="2400"/>
              </a:p>
            </p:txBody>
          </p:sp>
          <p:sp>
            <p:nvSpPr>
              <p:cNvPr id="3255" name="Freeform 3254">
                <a:extLst>
                  <a:ext uri="{FF2B5EF4-FFF2-40B4-BE49-F238E27FC236}">
                    <a16:creationId xmlns:a16="http://schemas.microsoft.com/office/drawing/2014/main" id="{F4573540-38A9-D7A1-BF11-7C78FD07D7CC}"/>
                  </a:ext>
                </a:extLst>
              </p:cNvPr>
              <p:cNvSpPr/>
              <p:nvPr/>
            </p:nvSpPr>
            <p:spPr>
              <a:xfrm>
                <a:off x="2682432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91" cap="flat">
                <a:noFill/>
                <a:prstDash val="solid"/>
                <a:round/>
              </a:ln>
            </p:spPr>
            <p:txBody>
              <a:bodyPr rtlCol="0" anchor="ctr"/>
              <a:lstStyle/>
              <a:p>
                <a:endParaRPr lang="en-US" sz="2400"/>
              </a:p>
            </p:txBody>
          </p:sp>
          <p:sp>
            <p:nvSpPr>
              <p:cNvPr id="3256" name="Freeform 3255">
                <a:extLst>
                  <a:ext uri="{FF2B5EF4-FFF2-40B4-BE49-F238E27FC236}">
                    <a16:creationId xmlns:a16="http://schemas.microsoft.com/office/drawing/2014/main" id="{6A3F601D-E4DA-548F-492E-376D56914B67}"/>
                  </a:ext>
                </a:extLst>
              </p:cNvPr>
              <p:cNvSpPr/>
              <p:nvPr/>
            </p:nvSpPr>
            <p:spPr>
              <a:xfrm>
                <a:off x="26856791"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91" cap="flat">
                <a:noFill/>
                <a:prstDash val="solid"/>
                <a:round/>
              </a:ln>
            </p:spPr>
            <p:txBody>
              <a:bodyPr rtlCol="0" anchor="ctr"/>
              <a:lstStyle/>
              <a:p>
                <a:endParaRPr lang="en-US" sz="2400"/>
              </a:p>
            </p:txBody>
          </p:sp>
          <p:sp>
            <p:nvSpPr>
              <p:cNvPr id="3257" name="Freeform 3256">
                <a:extLst>
                  <a:ext uri="{FF2B5EF4-FFF2-40B4-BE49-F238E27FC236}">
                    <a16:creationId xmlns:a16="http://schemas.microsoft.com/office/drawing/2014/main" id="{2B924A81-317C-42FE-FC82-9E296CACF462}"/>
                  </a:ext>
                </a:extLst>
              </p:cNvPr>
              <p:cNvSpPr/>
              <p:nvPr/>
            </p:nvSpPr>
            <p:spPr>
              <a:xfrm>
                <a:off x="2688925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91" cap="flat">
                <a:noFill/>
                <a:prstDash val="solid"/>
                <a:round/>
              </a:ln>
            </p:spPr>
            <p:txBody>
              <a:bodyPr rtlCol="0" anchor="ctr"/>
              <a:lstStyle/>
              <a:p>
                <a:endParaRPr lang="en-US" sz="2400"/>
              </a:p>
            </p:txBody>
          </p:sp>
          <p:sp>
            <p:nvSpPr>
              <p:cNvPr id="3258" name="Freeform 3257">
                <a:extLst>
                  <a:ext uri="{FF2B5EF4-FFF2-40B4-BE49-F238E27FC236}">
                    <a16:creationId xmlns:a16="http://schemas.microsoft.com/office/drawing/2014/main" id="{B91AE351-9ECC-2ED5-EA2F-22783EFDA7E7}"/>
                  </a:ext>
                </a:extLst>
              </p:cNvPr>
              <p:cNvSpPr/>
              <p:nvPr/>
            </p:nvSpPr>
            <p:spPr>
              <a:xfrm>
                <a:off x="26921716"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3259" name="Freeform 3258">
                <a:extLst>
                  <a:ext uri="{FF2B5EF4-FFF2-40B4-BE49-F238E27FC236}">
                    <a16:creationId xmlns:a16="http://schemas.microsoft.com/office/drawing/2014/main" id="{4C9C3743-7175-00E6-7EA6-B758EA858878}"/>
                  </a:ext>
                </a:extLst>
              </p:cNvPr>
              <p:cNvSpPr/>
              <p:nvPr/>
            </p:nvSpPr>
            <p:spPr>
              <a:xfrm>
                <a:off x="2695417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91" cap="flat">
                <a:noFill/>
                <a:prstDash val="solid"/>
                <a:round/>
              </a:ln>
            </p:spPr>
            <p:txBody>
              <a:bodyPr rtlCol="0" anchor="ctr"/>
              <a:lstStyle/>
              <a:p>
                <a:endParaRPr lang="en-US" sz="2400"/>
              </a:p>
            </p:txBody>
          </p:sp>
          <p:sp>
            <p:nvSpPr>
              <p:cNvPr id="3260" name="Freeform 3259">
                <a:extLst>
                  <a:ext uri="{FF2B5EF4-FFF2-40B4-BE49-F238E27FC236}">
                    <a16:creationId xmlns:a16="http://schemas.microsoft.com/office/drawing/2014/main" id="{2BCCDAF4-6786-A38D-4998-638DF53FCB54}"/>
                  </a:ext>
                </a:extLst>
              </p:cNvPr>
              <p:cNvSpPr/>
              <p:nvPr/>
            </p:nvSpPr>
            <p:spPr>
              <a:xfrm>
                <a:off x="2698664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91" cap="flat">
                <a:noFill/>
                <a:prstDash val="solid"/>
                <a:round/>
              </a:ln>
            </p:spPr>
            <p:txBody>
              <a:bodyPr rtlCol="0" anchor="ctr"/>
              <a:lstStyle/>
              <a:p>
                <a:endParaRPr lang="en-US" sz="2400"/>
              </a:p>
            </p:txBody>
          </p:sp>
          <p:sp>
            <p:nvSpPr>
              <p:cNvPr id="3261" name="Freeform 3260">
                <a:extLst>
                  <a:ext uri="{FF2B5EF4-FFF2-40B4-BE49-F238E27FC236}">
                    <a16:creationId xmlns:a16="http://schemas.microsoft.com/office/drawing/2014/main" id="{69A0987D-9B37-360D-AEF3-C947E9106357}"/>
                  </a:ext>
                </a:extLst>
              </p:cNvPr>
              <p:cNvSpPr/>
              <p:nvPr/>
            </p:nvSpPr>
            <p:spPr>
              <a:xfrm>
                <a:off x="2701910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262" name="Freeform 3261">
                <a:extLst>
                  <a:ext uri="{FF2B5EF4-FFF2-40B4-BE49-F238E27FC236}">
                    <a16:creationId xmlns:a16="http://schemas.microsoft.com/office/drawing/2014/main" id="{851F084B-FD3B-EF46-7239-53B3390BE153}"/>
                  </a:ext>
                </a:extLst>
              </p:cNvPr>
              <p:cNvSpPr/>
              <p:nvPr/>
            </p:nvSpPr>
            <p:spPr>
              <a:xfrm>
                <a:off x="2705156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91" cap="flat">
                <a:noFill/>
                <a:prstDash val="solid"/>
                <a:round/>
              </a:ln>
            </p:spPr>
            <p:txBody>
              <a:bodyPr rtlCol="0" anchor="ctr"/>
              <a:lstStyle/>
              <a:p>
                <a:endParaRPr lang="en-US" sz="2400"/>
              </a:p>
            </p:txBody>
          </p:sp>
          <p:sp>
            <p:nvSpPr>
              <p:cNvPr id="3263" name="Freeform 3262">
                <a:extLst>
                  <a:ext uri="{FF2B5EF4-FFF2-40B4-BE49-F238E27FC236}">
                    <a16:creationId xmlns:a16="http://schemas.microsoft.com/office/drawing/2014/main" id="{70143A39-ADB4-FBAB-8001-6F603C8D23A1}"/>
                  </a:ext>
                </a:extLst>
              </p:cNvPr>
              <p:cNvSpPr/>
              <p:nvPr/>
            </p:nvSpPr>
            <p:spPr>
              <a:xfrm>
                <a:off x="2708402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91" cap="flat">
                <a:noFill/>
                <a:prstDash val="solid"/>
                <a:round/>
              </a:ln>
            </p:spPr>
            <p:txBody>
              <a:bodyPr rtlCol="0" anchor="ctr"/>
              <a:lstStyle/>
              <a:p>
                <a:endParaRPr lang="en-US" sz="2400"/>
              </a:p>
            </p:txBody>
          </p:sp>
          <p:sp>
            <p:nvSpPr>
              <p:cNvPr id="3264" name="Freeform 3263">
                <a:extLst>
                  <a:ext uri="{FF2B5EF4-FFF2-40B4-BE49-F238E27FC236}">
                    <a16:creationId xmlns:a16="http://schemas.microsoft.com/office/drawing/2014/main" id="{F41B7032-E616-E954-DF40-7C89B37D2E25}"/>
                  </a:ext>
                </a:extLst>
              </p:cNvPr>
              <p:cNvSpPr/>
              <p:nvPr/>
            </p:nvSpPr>
            <p:spPr>
              <a:xfrm>
                <a:off x="2711649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81951"/>
              </a:solidFill>
              <a:ln w="9391" cap="flat">
                <a:noFill/>
                <a:prstDash val="solid"/>
                <a:round/>
              </a:ln>
            </p:spPr>
            <p:txBody>
              <a:bodyPr rtlCol="0" anchor="ctr"/>
              <a:lstStyle/>
              <a:p>
                <a:endParaRPr lang="en-US" sz="2400"/>
              </a:p>
            </p:txBody>
          </p:sp>
          <p:sp>
            <p:nvSpPr>
              <p:cNvPr id="3265" name="Freeform 3264">
                <a:extLst>
                  <a:ext uri="{FF2B5EF4-FFF2-40B4-BE49-F238E27FC236}">
                    <a16:creationId xmlns:a16="http://schemas.microsoft.com/office/drawing/2014/main" id="{C79E963F-21E3-8708-1C1E-92B50C6F2A06}"/>
                  </a:ext>
                </a:extLst>
              </p:cNvPr>
              <p:cNvSpPr/>
              <p:nvPr/>
            </p:nvSpPr>
            <p:spPr>
              <a:xfrm>
                <a:off x="2714895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91" cap="flat">
                <a:noFill/>
                <a:prstDash val="solid"/>
                <a:round/>
              </a:ln>
            </p:spPr>
            <p:txBody>
              <a:bodyPr rtlCol="0" anchor="ctr"/>
              <a:lstStyle/>
              <a:p>
                <a:endParaRPr lang="en-US" sz="2400"/>
              </a:p>
            </p:txBody>
          </p:sp>
          <p:sp>
            <p:nvSpPr>
              <p:cNvPr id="3266" name="Freeform 3265">
                <a:extLst>
                  <a:ext uri="{FF2B5EF4-FFF2-40B4-BE49-F238E27FC236}">
                    <a16:creationId xmlns:a16="http://schemas.microsoft.com/office/drawing/2014/main" id="{2E07D220-870C-5F2B-2FE3-85EE9133AD55}"/>
                  </a:ext>
                </a:extLst>
              </p:cNvPr>
              <p:cNvSpPr/>
              <p:nvPr/>
            </p:nvSpPr>
            <p:spPr>
              <a:xfrm>
                <a:off x="2718141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91" cap="flat">
                <a:noFill/>
                <a:prstDash val="solid"/>
                <a:round/>
              </a:ln>
            </p:spPr>
            <p:txBody>
              <a:bodyPr rtlCol="0" anchor="ctr"/>
              <a:lstStyle/>
              <a:p>
                <a:endParaRPr lang="en-US" sz="2400"/>
              </a:p>
            </p:txBody>
          </p:sp>
          <p:sp>
            <p:nvSpPr>
              <p:cNvPr id="3267" name="Freeform 3266">
                <a:extLst>
                  <a:ext uri="{FF2B5EF4-FFF2-40B4-BE49-F238E27FC236}">
                    <a16:creationId xmlns:a16="http://schemas.microsoft.com/office/drawing/2014/main" id="{9D6A9237-FC89-C6C9-E96D-45F066D794F1}"/>
                  </a:ext>
                </a:extLst>
              </p:cNvPr>
              <p:cNvSpPr/>
              <p:nvPr/>
            </p:nvSpPr>
            <p:spPr>
              <a:xfrm>
                <a:off x="27213879"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3268" name="Freeform 3267">
                <a:extLst>
                  <a:ext uri="{FF2B5EF4-FFF2-40B4-BE49-F238E27FC236}">
                    <a16:creationId xmlns:a16="http://schemas.microsoft.com/office/drawing/2014/main" id="{816B46CD-0DBF-1FD8-39E0-FBDB3780D043}"/>
                  </a:ext>
                </a:extLst>
              </p:cNvPr>
              <p:cNvSpPr/>
              <p:nvPr/>
            </p:nvSpPr>
            <p:spPr>
              <a:xfrm>
                <a:off x="2724634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91" cap="flat">
                <a:noFill/>
                <a:prstDash val="solid"/>
                <a:round/>
              </a:ln>
            </p:spPr>
            <p:txBody>
              <a:bodyPr rtlCol="0" anchor="ctr"/>
              <a:lstStyle/>
              <a:p>
                <a:endParaRPr lang="en-US" sz="2400"/>
              </a:p>
            </p:txBody>
          </p:sp>
          <p:sp>
            <p:nvSpPr>
              <p:cNvPr id="3269" name="Freeform 3268">
                <a:extLst>
                  <a:ext uri="{FF2B5EF4-FFF2-40B4-BE49-F238E27FC236}">
                    <a16:creationId xmlns:a16="http://schemas.microsoft.com/office/drawing/2014/main" id="{FF05C24F-0D70-9585-1C8D-521A593313ED}"/>
                  </a:ext>
                </a:extLst>
              </p:cNvPr>
              <p:cNvSpPr/>
              <p:nvPr/>
            </p:nvSpPr>
            <p:spPr>
              <a:xfrm>
                <a:off x="27278804"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91" cap="flat">
                <a:noFill/>
                <a:prstDash val="solid"/>
                <a:round/>
              </a:ln>
            </p:spPr>
            <p:txBody>
              <a:bodyPr rtlCol="0" anchor="ctr"/>
              <a:lstStyle/>
              <a:p>
                <a:endParaRPr lang="en-US" sz="2400"/>
              </a:p>
            </p:txBody>
          </p:sp>
          <p:sp>
            <p:nvSpPr>
              <p:cNvPr id="3270" name="Freeform 3269">
                <a:extLst>
                  <a:ext uri="{FF2B5EF4-FFF2-40B4-BE49-F238E27FC236}">
                    <a16:creationId xmlns:a16="http://schemas.microsoft.com/office/drawing/2014/main" id="{624D26AC-EF5A-D80C-DB59-C5C088AB589C}"/>
                  </a:ext>
                </a:extLst>
              </p:cNvPr>
              <p:cNvSpPr/>
              <p:nvPr/>
            </p:nvSpPr>
            <p:spPr>
              <a:xfrm>
                <a:off x="2731126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03143"/>
              </a:solidFill>
              <a:ln w="9391" cap="flat">
                <a:noFill/>
                <a:prstDash val="solid"/>
                <a:round/>
              </a:ln>
            </p:spPr>
            <p:txBody>
              <a:bodyPr rtlCol="0" anchor="ctr"/>
              <a:lstStyle/>
              <a:p>
                <a:endParaRPr lang="en-US" sz="2400"/>
              </a:p>
            </p:txBody>
          </p:sp>
          <p:sp>
            <p:nvSpPr>
              <p:cNvPr id="3271" name="Freeform 3270">
                <a:extLst>
                  <a:ext uri="{FF2B5EF4-FFF2-40B4-BE49-F238E27FC236}">
                    <a16:creationId xmlns:a16="http://schemas.microsoft.com/office/drawing/2014/main" id="{203BE0AC-A196-1FAF-1106-FCF10DAB62DB}"/>
                  </a:ext>
                </a:extLst>
              </p:cNvPr>
              <p:cNvSpPr/>
              <p:nvPr/>
            </p:nvSpPr>
            <p:spPr>
              <a:xfrm>
                <a:off x="27343730"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43841"/>
              </a:solidFill>
              <a:ln w="9391" cap="flat">
                <a:noFill/>
                <a:prstDash val="solid"/>
                <a:round/>
              </a:ln>
            </p:spPr>
            <p:txBody>
              <a:bodyPr rtlCol="0" anchor="ctr"/>
              <a:lstStyle/>
              <a:p>
                <a:endParaRPr lang="en-US" sz="2400"/>
              </a:p>
            </p:txBody>
          </p:sp>
          <p:sp>
            <p:nvSpPr>
              <p:cNvPr id="3272" name="Freeform 3271">
                <a:extLst>
                  <a:ext uri="{FF2B5EF4-FFF2-40B4-BE49-F238E27FC236}">
                    <a16:creationId xmlns:a16="http://schemas.microsoft.com/office/drawing/2014/main" id="{20318BEC-08DB-08E0-23A8-46CD1C066B46}"/>
                  </a:ext>
                </a:extLst>
              </p:cNvPr>
              <p:cNvSpPr/>
              <p:nvPr/>
            </p:nvSpPr>
            <p:spPr>
              <a:xfrm>
                <a:off x="2737619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9423E"/>
              </a:solidFill>
              <a:ln w="9391" cap="flat">
                <a:noFill/>
                <a:prstDash val="solid"/>
                <a:round/>
              </a:ln>
            </p:spPr>
            <p:txBody>
              <a:bodyPr rtlCol="0" anchor="ctr"/>
              <a:lstStyle/>
              <a:p>
                <a:endParaRPr lang="en-US" sz="2400"/>
              </a:p>
            </p:txBody>
          </p:sp>
          <p:sp>
            <p:nvSpPr>
              <p:cNvPr id="3273" name="Freeform 3272">
                <a:extLst>
                  <a:ext uri="{FF2B5EF4-FFF2-40B4-BE49-F238E27FC236}">
                    <a16:creationId xmlns:a16="http://schemas.microsoft.com/office/drawing/2014/main" id="{D2FC735E-7490-DC95-A74B-D075EC5A8D02}"/>
                  </a:ext>
                </a:extLst>
              </p:cNvPr>
              <p:cNvSpPr/>
              <p:nvPr/>
            </p:nvSpPr>
            <p:spPr>
              <a:xfrm>
                <a:off x="27408655"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83E"/>
              </a:solidFill>
              <a:ln w="9391" cap="flat">
                <a:noFill/>
                <a:prstDash val="solid"/>
                <a:round/>
              </a:ln>
            </p:spPr>
            <p:txBody>
              <a:bodyPr rtlCol="0" anchor="ctr"/>
              <a:lstStyle/>
              <a:p>
                <a:endParaRPr lang="en-US" sz="2400"/>
              </a:p>
            </p:txBody>
          </p:sp>
          <p:sp>
            <p:nvSpPr>
              <p:cNvPr id="3274" name="Freeform 3273">
                <a:extLst>
                  <a:ext uri="{FF2B5EF4-FFF2-40B4-BE49-F238E27FC236}">
                    <a16:creationId xmlns:a16="http://schemas.microsoft.com/office/drawing/2014/main" id="{95563A4A-9698-4F5B-0679-1265CB136354}"/>
                  </a:ext>
                </a:extLst>
              </p:cNvPr>
              <p:cNvSpPr/>
              <p:nvPr/>
            </p:nvSpPr>
            <p:spPr>
              <a:xfrm>
                <a:off x="2744111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91" cap="flat">
                <a:noFill/>
                <a:prstDash val="solid"/>
                <a:round/>
              </a:ln>
            </p:spPr>
            <p:txBody>
              <a:bodyPr rtlCol="0" anchor="ctr"/>
              <a:lstStyle/>
              <a:p>
                <a:endParaRPr lang="en-US" sz="2400"/>
              </a:p>
            </p:txBody>
          </p:sp>
          <p:sp>
            <p:nvSpPr>
              <p:cNvPr id="3275" name="Freeform 3274">
                <a:extLst>
                  <a:ext uri="{FF2B5EF4-FFF2-40B4-BE49-F238E27FC236}">
                    <a16:creationId xmlns:a16="http://schemas.microsoft.com/office/drawing/2014/main" id="{039686E0-053C-C692-8CD6-C6663A92EF80}"/>
                  </a:ext>
                </a:extLst>
              </p:cNvPr>
              <p:cNvSpPr/>
              <p:nvPr/>
            </p:nvSpPr>
            <p:spPr>
              <a:xfrm>
                <a:off x="27473580"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C3E"/>
              </a:solidFill>
              <a:ln w="9391" cap="flat">
                <a:noFill/>
                <a:prstDash val="solid"/>
                <a:round/>
              </a:ln>
            </p:spPr>
            <p:txBody>
              <a:bodyPr rtlCol="0" anchor="ctr"/>
              <a:lstStyle/>
              <a:p>
                <a:endParaRPr lang="en-US" sz="2400"/>
              </a:p>
            </p:txBody>
          </p:sp>
          <p:sp>
            <p:nvSpPr>
              <p:cNvPr id="3276" name="Freeform 3275">
                <a:extLst>
                  <a:ext uri="{FF2B5EF4-FFF2-40B4-BE49-F238E27FC236}">
                    <a16:creationId xmlns:a16="http://schemas.microsoft.com/office/drawing/2014/main" id="{45B1CB8E-C9E4-7642-14B4-84DC3A0ACDD0}"/>
                  </a:ext>
                </a:extLst>
              </p:cNvPr>
              <p:cNvSpPr/>
              <p:nvPr/>
            </p:nvSpPr>
            <p:spPr>
              <a:xfrm>
                <a:off x="27506042"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C3E"/>
              </a:solidFill>
              <a:ln w="9391" cap="flat">
                <a:noFill/>
                <a:prstDash val="solid"/>
                <a:round/>
              </a:ln>
            </p:spPr>
            <p:txBody>
              <a:bodyPr rtlCol="0" anchor="ctr"/>
              <a:lstStyle/>
              <a:p>
                <a:endParaRPr lang="en-US" sz="2400"/>
              </a:p>
            </p:txBody>
          </p:sp>
          <p:sp>
            <p:nvSpPr>
              <p:cNvPr id="3277" name="Freeform 3276">
                <a:extLst>
                  <a:ext uri="{FF2B5EF4-FFF2-40B4-BE49-F238E27FC236}">
                    <a16:creationId xmlns:a16="http://schemas.microsoft.com/office/drawing/2014/main" id="{21DFC8D2-CB49-928D-5D94-D946FA587EAE}"/>
                  </a:ext>
                </a:extLst>
              </p:cNvPr>
              <p:cNvSpPr/>
              <p:nvPr/>
            </p:nvSpPr>
            <p:spPr>
              <a:xfrm>
                <a:off x="27538505"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63E"/>
              </a:solidFill>
              <a:ln w="9391" cap="flat">
                <a:noFill/>
                <a:prstDash val="solid"/>
                <a:round/>
              </a:ln>
            </p:spPr>
            <p:txBody>
              <a:bodyPr rtlCol="0" anchor="ctr"/>
              <a:lstStyle/>
              <a:p>
                <a:endParaRPr lang="en-US" sz="2400"/>
              </a:p>
            </p:txBody>
          </p:sp>
          <p:sp>
            <p:nvSpPr>
              <p:cNvPr id="3278" name="Freeform 3277">
                <a:extLst>
                  <a:ext uri="{FF2B5EF4-FFF2-40B4-BE49-F238E27FC236}">
                    <a16:creationId xmlns:a16="http://schemas.microsoft.com/office/drawing/2014/main" id="{FA78B99F-E698-C1F2-F482-B94B02DA5457}"/>
                  </a:ext>
                </a:extLst>
              </p:cNvPr>
              <p:cNvSpPr/>
              <p:nvPr/>
            </p:nvSpPr>
            <p:spPr>
              <a:xfrm>
                <a:off x="27570967" y="2023922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63E"/>
              </a:solidFill>
              <a:ln w="9391" cap="flat">
                <a:noFill/>
                <a:prstDash val="solid"/>
                <a:round/>
              </a:ln>
            </p:spPr>
            <p:txBody>
              <a:bodyPr rtlCol="0" anchor="ctr"/>
              <a:lstStyle/>
              <a:p>
                <a:endParaRPr lang="en-US" sz="2400"/>
              </a:p>
            </p:txBody>
          </p:sp>
          <p:sp>
            <p:nvSpPr>
              <p:cNvPr id="3279" name="Freeform 3278">
                <a:extLst>
                  <a:ext uri="{FF2B5EF4-FFF2-40B4-BE49-F238E27FC236}">
                    <a16:creationId xmlns:a16="http://schemas.microsoft.com/office/drawing/2014/main" id="{949D8426-7785-AC77-30A9-6CACA0AFB64A}"/>
                  </a:ext>
                </a:extLst>
              </p:cNvPr>
              <p:cNvSpPr/>
              <p:nvPr/>
            </p:nvSpPr>
            <p:spPr>
              <a:xfrm>
                <a:off x="27603430" y="20239222"/>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EB463E"/>
              </a:solidFill>
              <a:ln w="9391" cap="flat">
                <a:noFill/>
                <a:prstDash val="solid"/>
                <a:round/>
              </a:ln>
            </p:spPr>
            <p:txBody>
              <a:bodyPr rtlCol="0" anchor="ctr"/>
              <a:lstStyle/>
              <a:p>
                <a:endParaRPr lang="en-US" sz="2400"/>
              </a:p>
            </p:txBody>
          </p:sp>
          <p:sp>
            <p:nvSpPr>
              <p:cNvPr id="3280" name="Freeform 3279">
                <a:extLst>
                  <a:ext uri="{FF2B5EF4-FFF2-40B4-BE49-F238E27FC236}">
                    <a16:creationId xmlns:a16="http://schemas.microsoft.com/office/drawing/2014/main" id="{F4331B40-E397-16E7-D332-2DDEDD6CF723}"/>
                  </a:ext>
                </a:extLst>
              </p:cNvPr>
              <p:cNvSpPr/>
              <p:nvPr/>
            </p:nvSpPr>
            <p:spPr>
              <a:xfrm>
                <a:off x="27635897" y="20239222"/>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EB463E"/>
              </a:solidFill>
              <a:ln w="9391" cap="flat">
                <a:noFill/>
                <a:prstDash val="solid"/>
                <a:round/>
              </a:ln>
            </p:spPr>
            <p:txBody>
              <a:bodyPr rtlCol="0" anchor="ctr"/>
              <a:lstStyle/>
              <a:p>
                <a:endParaRPr lang="en-US" sz="2400"/>
              </a:p>
            </p:txBody>
          </p:sp>
          <p:sp>
            <p:nvSpPr>
              <p:cNvPr id="3281" name="Freeform 3280">
                <a:extLst>
                  <a:ext uri="{FF2B5EF4-FFF2-40B4-BE49-F238E27FC236}">
                    <a16:creationId xmlns:a16="http://schemas.microsoft.com/office/drawing/2014/main" id="{7B515A53-D18E-DB39-B873-E090DF178C70}"/>
                  </a:ext>
                </a:extLst>
              </p:cNvPr>
              <p:cNvSpPr/>
              <p:nvPr/>
            </p:nvSpPr>
            <p:spPr>
              <a:xfrm>
                <a:off x="2669447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91E50"/>
              </a:solidFill>
              <a:ln w="9391" cap="flat">
                <a:noFill/>
                <a:prstDash val="solid"/>
                <a:round/>
              </a:ln>
            </p:spPr>
            <p:txBody>
              <a:bodyPr rtlCol="0" anchor="ctr"/>
              <a:lstStyle/>
              <a:p>
                <a:endParaRPr lang="en-US" sz="2400"/>
              </a:p>
            </p:txBody>
          </p:sp>
          <p:sp>
            <p:nvSpPr>
              <p:cNvPr id="3282" name="Freeform 3281">
                <a:extLst>
                  <a:ext uri="{FF2B5EF4-FFF2-40B4-BE49-F238E27FC236}">
                    <a16:creationId xmlns:a16="http://schemas.microsoft.com/office/drawing/2014/main" id="{408B34C2-D8C5-98F9-5D5B-B83CFA714C7A}"/>
                  </a:ext>
                </a:extLst>
              </p:cNvPr>
              <p:cNvSpPr/>
              <p:nvPr/>
            </p:nvSpPr>
            <p:spPr>
              <a:xfrm>
                <a:off x="26726941"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91" cap="flat">
                <a:noFill/>
                <a:prstDash val="solid"/>
                <a:round/>
              </a:ln>
            </p:spPr>
            <p:txBody>
              <a:bodyPr rtlCol="0" anchor="ctr"/>
              <a:lstStyle/>
              <a:p>
                <a:endParaRPr lang="en-US" sz="2400"/>
              </a:p>
            </p:txBody>
          </p:sp>
          <p:sp>
            <p:nvSpPr>
              <p:cNvPr id="3283" name="Freeform 3282">
                <a:extLst>
                  <a:ext uri="{FF2B5EF4-FFF2-40B4-BE49-F238E27FC236}">
                    <a16:creationId xmlns:a16="http://schemas.microsoft.com/office/drawing/2014/main" id="{875FEE90-8DF3-D5BF-8025-F26664BA8C0F}"/>
                  </a:ext>
                </a:extLst>
              </p:cNvPr>
              <p:cNvSpPr/>
              <p:nvPr/>
            </p:nvSpPr>
            <p:spPr>
              <a:xfrm>
                <a:off x="2675940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91" cap="flat">
                <a:noFill/>
                <a:prstDash val="solid"/>
                <a:round/>
              </a:ln>
            </p:spPr>
            <p:txBody>
              <a:bodyPr rtlCol="0" anchor="ctr"/>
              <a:lstStyle/>
              <a:p>
                <a:endParaRPr lang="en-US" sz="2400"/>
              </a:p>
            </p:txBody>
          </p:sp>
          <p:sp>
            <p:nvSpPr>
              <p:cNvPr id="3284" name="Freeform 3283">
                <a:extLst>
                  <a:ext uri="{FF2B5EF4-FFF2-40B4-BE49-F238E27FC236}">
                    <a16:creationId xmlns:a16="http://schemas.microsoft.com/office/drawing/2014/main" id="{98EEED7C-A822-71E8-A100-59B59691B153}"/>
                  </a:ext>
                </a:extLst>
              </p:cNvPr>
              <p:cNvSpPr/>
              <p:nvPr/>
            </p:nvSpPr>
            <p:spPr>
              <a:xfrm>
                <a:off x="26791866"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91" cap="flat">
                <a:noFill/>
                <a:prstDash val="solid"/>
                <a:round/>
              </a:ln>
            </p:spPr>
            <p:txBody>
              <a:bodyPr rtlCol="0" anchor="ctr"/>
              <a:lstStyle/>
              <a:p>
                <a:endParaRPr lang="en-US" sz="2400"/>
              </a:p>
            </p:txBody>
          </p:sp>
          <p:sp>
            <p:nvSpPr>
              <p:cNvPr id="3285" name="Freeform 3284">
                <a:extLst>
                  <a:ext uri="{FF2B5EF4-FFF2-40B4-BE49-F238E27FC236}">
                    <a16:creationId xmlns:a16="http://schemas.microsoft.com/office/drawing/2014/main" id="{CD2887C2-CC60-8AE9-20D3-04BA594A67F3}"/>
                  </a:ext>
                </a:extLst>
              </p:cNvPr>
              <p:cNvSpPr/>
              <p:nvPr/>
            </p:nvSpPr>
            <p:spPr>
              <a:xfrm>
                <a:off x="2682432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91" cap="flat">
                <a:noFill/>
                <a:prstDash val="solid"/>
                <a:round/>
              </a:ln>
            </p:spPr>
            <p:txBody>
              <a:bodyPr rtlCol="0" anchor="ctr"/>
              <a:lstStyle/>
              <a:p>
                <a:endParaRPr lang="en-US" sz="2400"/>
              </a:p>
            </p:txBody>
          </p:sp>
          <p:sp>
            <p:nvSpPr>
              <p:cNvPr id="3286" name="Freeform 3285">
                <a:extLst>
                  <a:ext uri="{FF2B5EF4-FFF2-40B4-BE49-F238E27FC236}">
                    <a16:creationId xmlns:a16="http://schemas.microsoft.com/office/drawing/2014/main" id="{7726BA23-B133-3C2F-763D-267FD1BF0A58}"/>
                  </a:ext>
                </a:extLst>
              </p:cNvPr>
              <p:cNvSpPr/>
              <p:nvPr/>
            </p:nvSpPr>
            <p:spPr>
              <a:xfrm>
                <a:off x="26856791"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91" cap="flat">
                <a:noFill/>
                <a:prstDash val="solid"/>
                <a:round/>
              </a:ln>
            </p:spPr>
            <p:txBody>
              <a:bodyPr rtlCol="0" anchor="ctr"/>
              <a:lstStyle/>
              <a:p>
                <a:endParaRPr lang="en-US" sz="2400"/>
              </a:p>
            </p:txBody>
          </p:sp>
          <p:sp>
            <p:nvSpPr>
              <p:cNvPr id="3287" name="Freeform 3286">
                <a:extLst>
                  <a:ext uri="{FF2B5EF4-FFF2-40B4-BE49-F238E27FC236}">
                    <a16:creationId xmlns:a16="http://schemas.microsoft.com/office/drawing/2014/main" id="{CFDA7643-5DA9-D5A0-77BD-381C7757D656}"/>
                  </a:ext>
                </a:extLst>
              </p:cNvPr>
              <p:cNvSpPr/>
              <p:nvPr/>
            </p:nvSpPr>
            <p:spPr>
              <a:xfrm>
                <a:off x="2688925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91" cap="flat">
                <a:noFill/>
                <a:prstDash val="solid"/>
                <a:round/>
              </a:ln>
            </p:spPr>
            <p:txBody>
              <a:bodyPr rtlCol="0" anchor="ctr"/>
              <a:lstStyle/>
              <a:p>
                <a:endParaRPr lang="en-US" sz="2400"/>
              </a:p>
            </p:txBody>
          </p:sp>
          <p:sp>
            <p:nvSpPr>
              <p:cNvPr id="3288" name="Freeform 3287">
                <a:extLst>
                  <a:ext uri="{FF2B5EF4-FFF2-40B4-BE49-F238E27FC236}">
                    <a16:creationId xmlns:a16="http://schemas.microsoft.com/office/drawing/2014/main" id="{4EF0B8C5-7F37-2E76-2E13-3E56DB7970A3}"/>
                  </a:ext>
                </a:extLst>
              </p:cNvPr>
              <p:cNvSpPr/>
              <p:nvPr/>
            </p:nvSpPr>
            <p:spPr>
              <a:xfrm>
                <a:off x="26921716"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289" name="Freeform 3288">
                <a:extLst>
                  <a:ext uri="{FF2B5EF4-FFF2-40B4-BE49-F238E27FC236}">
                    <a16:creationId xmlns:a16="http://schemas.microsoft.com/office/drawing/2014/main" id="{13A9B2FF-E32B-F049-F3F9-39D8ED5086C4}"/>
                  </a:ext>
                </a:extLst>
              </p:cNvPr>
              <p:cNvSpPr/>
              <p:nvPr/>
            </p:nvSpPr>
            <p:spPr>
              <a:xfrm>
                <a:off x="2695417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91" cap="flat">
                <a:noFill/>
                <a:prstDash val="solid"/>
                <a:round/>
              </a:ln>
            </p:spPr>
            <p:txBody>
              <a:bodyPr rtlCol="0" anchor="ctr"/>
              <a:lstStyle/>
              <a:p>
                <a:endParaRPr lang="en-US" sz="2400"/>
              </a:p>
            </p:txBody>
          </p:sp>
          <p:sp>
            <p:nvSpPr>
              <p:cNvPr id="3290" name="Freeform 3289">
                <a:extLst>
                  <a:ext uri="{FF2B5EF4-FFF2-40B4-BE49-F238E27FC236}">
                    <a16:creationId xmlns:a16="http://schemas.microsoft.com/office/drawing/2014/main" id="{C1F303F2-715F-33C6-4E0C-DA8C9DA7F885}"/>
                  </a:ext>
                </a:extLst>
              </p:cNvPr>
              <p:cNvSpPr/>
              <p:nvPr/>
            </p:nvSpPr>
            <p:spPr>
              <a:xfrm>
                <a:off x="2698664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3291" name="Freeform 3290">
                <a:extLst>
                  <a:ext uri="{FF2B5EF4-FFF2-40B4-BE49-F238E27FC236}">
                    <a16:creationId xmlns:a16="http://schemas.microsoft.com/office/drawing/2014/main" id="{3266AA00-DBBA-5FEF-9A11-7E225BE1BE64}"/>
                  </a:ext>
                </a:extLst>
              </p:cNvPr>
              <p:cNvSpPr/>
              <p:nvPr/>
            </p:nvSpPr>
            <p:spPr>
              <a:xfrm>
                <a:off x="2701910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91" cap="flat">
                <a:noFill/>
                <a:prstDash val="solid"/>
                <a:round/>
              </a:ln>
            </p:spPr>
            <p:txBody>
              <a:bodyPr rtlCol="0" anchor="ctr"/>
              <a:lstStyle/>
              <a:p>
                <a:endParaRPr lang="en-US" sz="2400"/>
              </a:p>
            </p:txBody>
          </p:sp>
          <p:sp>
            <p:nvSpPr>
              <p:cNvPr id="3292" name="Freeform 3291">
                <a:extLst>
                  <a:ext uri="{FF2B5EF4-FFF2-40B4-BE49-F238E27FC236}">
                    <a16:creationId xmlns:a16="http://schemas.microsoft.com/office/drawing/2014/main" id="{C597B5C3-62F7-5F91-E11F-AC97ADCFBFC9}"/>
                  </a:ext>
                </a:extLst>
              </p:cNvPr>
              <p:cNvSpPr/>
              <p:nvPr/>
            </p:nvSpPr>
            <p:spPr>
              <a:xfrm>
                <a:off x="2705156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91" cap="flat">
                <a:noFill/>
                <a:prstDash val="solid"/>
                <a:round/>
              </a:ln>
            </p:spPr>
            <p:txBody>
              <a:bodyPr rtlCol="0" anchor="ctr"/>
              <a:lstStyle/>
              <a:p>
                <a:endParaRPr lang="en-US" sz="2400"/>
              </a:p>
            </p:txBody>
          </p:sp>
          <p:sp>
            <p:nvSpPr>
              <p:cNvPr id="3293" name="Freeform 3292">
                <a:extLst>
                  <a:ext uri="{FF2B5EF4-FFF2-40B4-BE49-F238E27FC236}">
                    <a16:creationId xmlns:a16="http://schemas.microsoft.com/office/drawing/2014/main" id="{367D1714-9AE9-4FAF-D6AE-FF3ACA1379A1}"/>
                  </a:ext>
                </a:extLst>
              </p:cNvPr>
              <p:cNvSpPr/>
              <p:nvPr/>
            </p:nvSpPr>
            <p:spPr>
              <a:xfrm>
                <a:off x="2708402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3294" name="Freeform 3293">
                <a:extLst>
                  <a:ext uri="{FF2B5EF4-FFF2-40B4-BE49-F238E27FC236}">
                    <a16:creationId xmlns:a16="http://schemas.microsoft.com/office/drawing/2014/main" id="{1F7D6361-F40D-A419-370D-14E801059AD7}"/>
                  </a:ext>
                </a:extLst>
              </p:cNvPr>
              <p:cNvSpPr/>
              <p:nvPr/>
            </p:nvSpPr>
            <p:spPr>
              <a:xfrm>
                <a:off x="2711649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11F4C"/>
              </a:solidFill>
              <a:ln w="9391" cap="flat">
                <a:noFill/>
                <a:prstDash val="solid"/>
                <a:round/>
              </a:ln>
            </p:spPr>
            <p:txBody>
              <a:bodyPr rtlCol="0" anchor="ctr"/>
              <a:lstStyle/>
              <a:p>
                <a:endParaRPr lang="en-US" sz="2400"/>
              </a:p>
            </p:txBody>
          </p:sp>
          <p:sp>
            <p:nvSpPr>
              <p:cNvPr id="3295" name="Freeform 3294">
                <a:extLst>
                  <a:ext uri="{FF2B5EF4-FFF2-40B4-BE49-F238E27FC236}">
                    <a16:creationId xmlns:a16="http://schemas.microsoft.com/office/drawing/2014/main" id="{18042C0B-5839-5140-7E6E-D50D07083926}"/>
                  </a:ext>
                </a:extLst>
              </p:cNvPr>
              <p:cNvSpPr/>
              <p:nvPr/>
            </p:nvSpPr>
            <p:spPr>
              <a:xfrm>
                <a:off x="2714895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91" cap="flat">
                <a:noFill/>
                <a:prstDash val="solid"/>
                <a:round/>
              </a:ln>
            </p:spPr>
            <p:txBody>
              <a:bodyPr rtlCol="0" anchor="ctr"/>
              <a:lstStyle/>
              <a:p>
                <a:endParaRPr lang="en-US" sz="2400"/>
              </a:p>
            </p:txBody>
          </p:sp>
          <p:sp>
            <p:nvSpPr>
              <p:cNvPr id="3296" name="Freeform 3295">
                <a:extLst>
                  <a:ext uri="{FF2B5EF4-FFF2-40B4-BE49-F238E27FC236}">
                    <a16:creationId xmlns:a16="http://schemas.microsoft.com/office/drawing/2014/main" id="{CA90D02B-9E5D-106E-B9EC-BE845FC0FED9}"/>
                  </a:ext>
                </a:extLst>
              </p:cNvPr>
              <p:cNvSpPr/>
              <p:nvPr/>
            </p:nvSpPr>
            <p:spPr>
              <a:xfrm>
                <a:off x="2718141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91" cap="flat">
                <a:noFill/>
                <a:prstDash val="solid"/>
                <a:round/>
              </a:ln>
            </p:spPr>
            <p:txBody>
              <a:bodyPr rtlCol="0" anchor="ctr"/>
              <a:lstStyle/>
              <a:p>
                <a:endParaRPr lang="en-US" sz="2400"/>
              </a:p>
            </p:txBody>
          </p:sp>
          <p:sp>
            <p:nvSpPr>
              <p:cNvPr id="3297" name="Freeform 3296">
                <a:extLst>
                  <a:ext uri="{FF2B5EF4-FFF2-40B4-BE49-F238E27FC236}">
                    <a16:creationId xmlns:a16="http://schemas.microsoft.com/office/drawing/2014/main" id="{6906A2D9-32D3-2D3C-702A-A6A787BCE9D7}"/>
                  </a:ext>
                </a:extLst>
              </p:cNvPr>
              <p:cNvSpPr/>
              <p:nvPr/>
            </p:nvSpPr>
            <p:spPr>
              <a:xfrm>
                <a:off x="27213879"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91" cap="flat">
                <a:noFill/>
                <a:prstDash val="solid"/>
                <a:round/>
              </a:ln>
            </p:spPr>
            <p:txBody>
              <a:bodyPr rtlCol="0" anchor="ctr"/>
              <a:lstStyle/>
              <a:p>
                <a:endParaRPr lang="en-US" sz="2400"/>
              </a:p>
            </p:txBody>
          </p:sp>
          <p:sp>
            <p:nvSpPr>
              <p:cNvPr id="3298" name="Freeform 3297">
                <a:extLst>
                  <a:ext uri="{FF2B5EF4-FFF2-40B4-BE49-F238E27FC236}">
                    <a16:creationId xmlns:a16="http://schemas.microsoft.com/office/drawing/2014/main" id="{E9F869A6-7C9B-0AD3-FD42-6CFBF38F5016}"/>
                  </a:ext>
                </a:extLst>
              </p:cNvPr>
              <p:cNvSpPr/>
              <p:nvPr/>
            </p:nvSpPr>
            <p:spPr>
              <a:xfrm>
                <a:off x="2724634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91" cap="flat">
                <a:noFill/>
                <a:prstDash val="solid"/>
                <a:round/>
              </a:ln>
            </p:spPr>
            <p:txBody>
              <a:bodyPr rtlCol="0" anchor="ctr"/>
              <a:lstStyle/>
              <a:p>
                <a:endParaRPr lang="en-US" sz="2400"/>
              </a:p>
            </p:txBody>
          </p:sp>
          <p:sp>
            <p:nvSpPr>
              <p:cNvPr id="3299" name="Freeform 3298">
                <a:extLst>
                  <a:ext uri="{FF2B5EF4-FFF2-40B4-BE49-F238E27FC236}">
                    <a16:creationId xmlns:a16="http://schemas.microsoft.com/office/drawing/2014/main" id="{534272B7-329E-0679-65E5-6EBC726E4D50}"/>
                  </a:ext>
                </a:extLst>
              </p:cNvPr>
              <p:cNvSpPr/>
              <p:nvPr/>
            </p:nvSpPr>
            <p:spPr>
              <a:xfrm>
                <a:off x="27278804"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23442"/>
              </a:solidFill>
              <a:ln w="9391" cap="flat">
                <a:noFill/>
                <a:prstDash val="solid"/>
                <a:round/>
              </a:ln>
            </p:spPr>
            <p:txBody>
              <a:bodyPr rtlCol="0" anchor="ctr"/>
              <a:lstStyle/>
              <a:p>
                <a:endParaRPr lang="en-US" sz="2400"/>
              </a:p>
            </p:txBody>
          </p:sp>
          <p:sp>
            <p:nvSpPr>
              <p:cNvPr id="3300" name="Freeform 3299">
                <a:extLst>
                  <a:ext uri="{FF2B5EF4-FFF2-40B4-BE49-F238E27FC236}">
                    <a16:creationId xmlns:a16="http://schemas.microsoft.com/office/drawing/2014/main" id="{9874F247-8D76-2967-5244-BE9C9D7BD394}"/>
                  </a:ext>
                </a:extLst>
              </p:cNvPr>
              <p:cNvSpPr/>
              <p:nvPr/>
            </p:nvSpPr>
            <p:spPr>
              <a:xfrm>
                <a:off x="2731126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63B40"/>
              </a:solidFill>
              <a:ln w="9391" cap="flat">
                <a:noFill/>
                <a:prstDash val="solid"/>
                <a:round/>
              </a:ln>
            </p:spPr>
            <p:txBody>
              <a:bodyPr rtlCol="0" anchor="ctr"/>
              <a:lstStyle/>
              <a:p>
                <a:endParaRPr lang="en-US" sz="2400"/>
              </a:p>
            </p:txBody>
          </p:sp>
          <p:sp>
            <p:nvSpPr>
              <p:cNvPr id="3301" name="Freeform 3300">
                <a:extLst>
                  <a:ext uri="{FF2B5EF4-FFF2-40B4-BE49-F238E27FC236}">
                    <a16:creationId xmlns:a16="http://schemas.microsoft.com/office/drawing/2014/main" id="{BCB214C4-C384-C43A-B802-9F88CD740660}"/>
                  </a:ext>
                </a:extLst>
              </p:cNvPr>
              <p:cNvSpPr/>
              <p:nvPr/>
            </p:nvSpPr>
            <p:spPr>
              <a:xfrm>
                <a:off x="27343730"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83E"/>
              </a:solidFill>
              <a:ln w="9391" cap="flat">
                <a:noFill/>
                <a:prstDash val="solid"/>
                <a:round/>
              </a:ln>
            </p:spPr>
            <p:txBody>
              <a:bodyPr rtlCol="0" anchor="ctr"/>
              <a:lstStyle/>
              <a:p>
                <a:endParaRPr lang="en-US" sz="2400"/>
              </a:p>
            </p:txBody>
          </p:sp>
          <p:sp>
            <p:nvSpPr>
              <p:cNvPr id="3302" name="Freeform 3301">
                <a:extLst>
                  <a:ext uri="{FF2B5EF4-FFF2-40B4-BE49-F238E27FC236}">
                    <a16:creationId xmlns:a16="http://schemas.microsoft.com/office/drawing/2014/main" id="{31FF6755-671D-5137-9D33-0DFE5DE30FAC}"/>
                  </a:ext>
                </a:extLst>
              </p:cNvPr>
              <p:cNvSpPr/>
              <p:nvPr/>
            </p:nvSpPr>
            <p:spPr>
              <a:xfrm>
                <a:off x="2737619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4E3E"/>
              </a:solidFill>
              <a:ln w="9391" cap="flat">
                <a:noFill/>
                <a:prstDash val="solid"/>
                <a:round/>
              </a:ln>
            </p:spPr>
            <p:txBody>
              <a:bodyPr rtlCol="0" anchor="ctr"/>
              <a:lstStyle/>
              <a:p>
                <a:endParaRPr lang="en-US" sz="2400"/>
              </a:p>
            </p:txBody>
          </p:sp>
          <p:sp>
            <p:nvSpPr>
              <p:cNvPr id="3303" name="Freeform 3302">
                <a:extLst>
                  <a:ext uri="{FF2B5EF4-FFF2-40B4-BE49-F238E27FC236}">
                    <a16:creationId xmlns:a16="http://schemas.microsoft.com/office/drawing/2014/main" id="{8B5E5845-565B-5F16-B13C-D7C3FBD0A598}"/>
                  </a:ext>
                </a:extLst>
              </p:cNvPr>
              <p:cNvSpPr/>
              <p:nvPr/>
            </p:nvSpPr>
            <p:spPr>
              <a:xfrm>
                <a:off x="27408655"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23F"/>
              </a:solidFill>
              <a:ln w="9391" cap="flat">
                <a:noFill/>
                <a:prstDash val="solid"/>
                <a:round/>
              </a:ln>
            </p:spPr>
            <p:txBody>
              <a:bodyPr rtlCol="0" anchor="ctr"/>
              <a:lstStyle/>
              <a:p>
                <a:endParaRPr lang="en-US" sz="2400"/>
              </a:p>
            </p:txBody>
          </p:sp>
          <p:sp>
            <p:nvSpPr>
              <p:cNvPr id="3304" name="Freeform 3303">
                <a:extLst>
                  <a:ext uri="{FF2B5EF4-FFF2-40B4-BE49-F238E27FC236}">
                    <a16:creationId xmlns:a16="http://schemas.microsoft.com/office/drawing/2014/main" id="{26993703-4A6B-F6D1-9D61-D2393A52F901}"/>
                  </a:ext>
                </a:extLst>
              </p:cNvPr>
              <p:cNvSpPr/>
              <p:nvPr/>
            </p:nvSpPr>
            <p:spPr>
              <a:xfrm>
                <a:off x="2744111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46B"/>
              </a:solidFill>
              <a:ln w="9391" cap="flat">
                <a:noFill/>
                <a:prstDash val="solid"/>
                <a:round/>
              </a:ln>
            </p:spPr>
            <p:txBody>
              <a:bodyPr rtlCol="0" anchor="ctr"/>
              <a:lstStyle/>
              <a:p>
                <a:endParaRPr lang="en-US" sz="2400"/>
              </a:p>
            </p:txBody>
          </p:sp>
          <p:sp>
            <p:nvSpPr>
              <p:cNvPr id="3305" name="Freeform 3304">
                <a:extLst>
                  <a:ext uri="{FF2B5EF4-FFF2-40B4-BE49-F238E27FC236}">
                    <a16:creationId xmlns:a16="http://schemas.microsoft.com/office/drawing/2014/main" id="{CB7A06FD-6ACB-7BE5-E497-DF39B7315E90}"/>
                  </a:ext>
                </a:extLst>
              </p:cNvPr>
              <p:cNvSpPr/>
              <p:nvPr/>
            </p:nvSpPr>
            <p:spPr>
              <a:xfrm>
                <a:off x="27473580"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91" cap="flat">
                <a:noFill/>
                <a:prstDash val="solid"/>
                <a:round/>
              </a:ln>
            </p:spPr>
            <p:txBody>
              <a:bodyPr rtlCol="0" anchor="ctr"/>
              <a:lstStyle/>
              <a:p>
                <a:endParaRPr lang="en-US" sz="2400"/>
              </a:p>
            </p:txBody>
          </p:sp>
          <p:sp>
            <p:nvSpPr>
              <p:cNvPr id="3306" name="Freeform 3305">
                <a:extLst>
                  <a:ext uri="{FF2B5EF4-FFF2-40B4-BE49-F238E27FC236}">
                    <a16:creationId xmlns:a16="http://schemas.microsoft.com/office/drawing/2014/main" id="{3EEAE721-4FBA-0A5A-0D40-CD4E4C44CED8}"/>
                  </a:ext>
                </a:extLst>
              </p:cNvPr>
              <p:cNvSpPr/>
              <p:nvPr/>
            </p:nvSpPr>
            <p:spPr>
              <a:xfrm>
                <a:off x="27506042"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91" cap="flat">
                <a:noFill/>
                <a:prstDash val="solid"/>
                <a:round/>
              </a:ln>
            </p:spPr>
            <p:txBody>
              <a:bodyPr rtlCol="0" anchor="ctr"/>
              <a:lstStyle/>
              <a:p>
                <a:endParaRPr lang="en-US" sz="2400"/>
              </a:p>
            </p:txBody>
          </p:sp>
          <p:sp>
            <p:nvSpPr>
              <p:cNvPr id="3307" name="Freeform 3306">
                <a:extLst>
                  <a:ext uri="{FF2B5EF4-FFF2-40B4-BE49-F238E27FC236}">
                    <a16:creationId xmlns:a16="http://schemas.microsoft.com/office/drawing/2014/main" id="{09E07F9A-87FA-6418-99D0-599FCE6116F2}"/>
                  </a:ext>
                </a:extLst>
              </p:cNvPr>
              <p:cNvSpPr/>
              <p:nvPr/>
            </p:nvSpPr>
            <p:spPr>
              <a:xfrm>
                <a:off x="27538505"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91" cap="flat">
                <a:noFill/>
                <a:prstDash val="solid"/>
                <a:round/>
              </a:ln>
            </p:spPr>
            <p:txBody>
              <a:bodyPr rtlCol="0" anchor="ctr"/>
              <a:lstStyle/>
              <a:p>
                <a:endParaRPr lang="en-US" sz="2400"/>
              </a:p>
            </p:txBody>
          </p:sp>
          <p:sp>
            <p:nvSpPr>
              <p:cNvPr id="3308" name="Freeform 3307">
                <a:extLst>
                  <a:ext uri="{FF2B5EF4-FFF2-40B4-BE49-F238E27FC236}">
                    <a16:creationId xmlns:a16="http://schemas.microsoft.com/office/drawing/2014/main" id="{5584C181-ACED-C49D-2A0D-F7115A1B3C5C}"/>
                  </a:ext>
                </a:extLst>
              </p:cNvPr>
              <p:cNvSpPr/>
              <p:nvPr/>
            </p:nvSpPr>
            <p:spPr>
              <a:xfrm>
                <a:off x="27570967" y="2027186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43F"/>
              </a:solidFill>
              <a:ln w="9391" cap="flat">
                <a:noFill/>
                <a:prstDash val="solid"/>
                <a:round/>
              </a:ln>
            </p:spPr>
            <p:txBody>
              <a:bodyPr rtlCol="0" anchor="ctr"/>
              <a:lstStyle/>
              <a:p>
                <a:endParaRPr lang="en-US" sz="2400"/>
              </a:p>
            </p:txBody>
          </p:sp>
          <p:sp>
            <p:nvSpPr>
              <p:cNvPr id="3309" name="Freeform 3308">
                <a:extLst>
                  <a:ext uri="{FF2B5EF4-FFF2-40B4-BE49-F238E27FC236}">
                    <a16:creationId xmlns:a16="http://schemas.microsoft.com/office/drawing/2014/main" id="{61E1A0F4-17C8-9AC6-693B-F7B534EA6F55}"/>
                  </a:ext>
                </a:extLst>
              </p:cNvPr>
              <p:cNvSpPr/>
              <p:nvPr/>
            </p:nvSpPr>
            <p:spPr>
              <a:xfrm>
                <a:off x="27603430" y="20271869"/>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EE543F"/>
              </a:solidFill>
              <a:ln w="9391" cap="flat">
                <a:noFill/>
                <a:prstDash val="solid"/>
                <a:round/>
              </a:ln>
            </p:spPr>
            <p:txBody>
              <a:bodyPr rtlCol="0" anchor="ctr"/>
              <a:lstStyle/>
              <a:p>
                <a:endParaRPr lang="en-US" sz="2400"/>
              </a:p>
            </p:txBody>
          </p:sp>
          <p:sp>
            <p:nvSpPr>
              <p:cNvPr id="3310" name="Freeform 3309">
                <a:extLst>
                  <a:ext uri="{FF2B5EF4-FFF2-40B4-BE49-F238E27FC236}">
                    <a16:creationId xmlns:a16="http://schemas.microsoft.com/office/drawing/2014/main" id="{D1B2EEC2-45A2-F67A-7611-3C8A8D385A8E}"/>
                  </a:ext>
                </a:extLst>
              </p:cNvPr>
              <p:cNvSpPr/>
              <p:nvPr/>
            </p:nvSpPr>
            <p:spPr>
              <a:xfrm>
                <a:off x="27635897" y="20271869"/>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EE543F"/>
              </a:solidFill>
              <a:ln w="9391" cap="flat">
                <a:noFill/>
                <a:prstDash val="solid"/>
                <a:round/>
              </a:ln>
            </p:spPr>
            <p:txBody>
              <a:bodyPr rtlCol="0" anchor="ctr"/>
              <a:lstStyle/>
              <a:p>
                <a:endParaRPr lang="en-US" sz="2400"/>
              </a:p>
            </p:txBody>
          </p:sp>
          <p:sp>
            <p:nvSpPr>
              <p:cNvPr id="3311" name="Freeform 3310">
                <a:extLst>
                  <a:ext uri="{FF2B5EF4-FFF2-40B4-BE49-F238E27FC236}">
                    <a16:creationId xmlns:a16="http://schemas.microsoft.com/office/drawing/2014/main" id="{4F539E25-58C4-52EB-B5B8-368A586A2C3C}"/>
                  </a:ext>
                </a:extLst>
              </p:cNvPr>
              <p:cNvSpPr/>
              <p:nvPr/>
            </p:nvSpPr>
            <p:spPr>
              <a:xfrm>
                <a:off x="2669447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5C1E51"/>
              </a:solidFill>
              <a:ln w="9391" cap="flat">
                <a:noFill/>
                <a:prstDash val="solid"/>
                <a:round/>
              </a:ln>
            </p:spPr>
            <p:txBody>
              <a:bodyPr rtlCol="0" anchor="ctr"/>
              <a:lstStyle/>
              <a:p>
                <a:endParaRPr lang="en-US" sz="2400"/>
              </a:p>
            </p:txBody>
          </p:sp>
          <p:sp>
            <p:nvSpPr>
              <p:cNvPr id="3312" name="Freeform 3311">
                <a:extLst>
                  <a:ext uri="{FF2B5EF4-FFF2-40B4-BE49-F238E27FC236}">
                    <a16:creationId xmlns:a16="http://schemas.microsoft.com/office/drawing/2014/main" id="{A390C2E9-E7AB-5541-7878-BEB7BBAA1BAB}"/>
                  </a:ext>
                </a:extLst>
              </p:cNvPr>
              <p:cNvSpPr/>
              <p:nvPr/>
            </p:nvSpPr>
            <p:spPr>
              <a:xfrm>
                <a:off x="26726941"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91" cap="flat">
                <a:noFill/>
                <a:prstDash val="solid"/>
                <a:round/>
              </a:ln>
            </p:spPr>
            <p:txBody>
              <a:bodyPr rtlCol="0" anchor="ctr"/>
              <a:lstStyle/>
              <a:p>
                <a:endParaRPr lang="en-US" sz="2400"/>
              </a:p>
            </p:txBody>
          </p:sp>
          <p:sp>
            <p:nvSpPr>
              <p:cNvPr id="3313" name="Freeform 3312">
                <a:extLst>
                  <a:ext uri="{FF2B5EF4-FFF2-40B4-BE49-F238E27FC236}">
                    <a16:creationId xmlns:a16="http://schemas.microsoft.com/office/drawing/2014/main" id="{403F3AA1-9B80-FA27-6AD5-356AA314B97A}"/>
                  </a:ext>
                </a:extLst>
              </p:cNvPr>
              <p:cNvSpPr/>
              <p:nvPr/>
            </p:nvSpPr>
            <p:spPr>
              <a:xfrm>
                <a:off x="2675940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91" cap="flat">
                <a:noFill/>
                <a:prstDash val="solid"/>
                <a:round/>
              </a:ln>
            </p:spPr>
            <p:txBody>
              <a:bodyPr rtlCol="0" anchor="ctr"/>
              <a:lstStyle/>
              <a:p>
                <a:endParaRPr lang="en-US" sz="2400"/>
              </a:p>
            </p:txBody>
          </p:sp>
          <p:sp>
            <p:nvSpPr>
              <p:cNvPr id="3314" name="Freeform 3313">
                <a:extLst>
                  <a:ext uri="{FF2B5EF4-FFF2-40B4-BE49-F238E27FC236}">
                    <a16:creationId xmlns:a16="http://schemas.microsoft.com/office/drawing/2014/main" id="{D2719540-649B-FD96-25F6-1E514C6528C7}"/>
                  </a:ext>
                </a:extLst>
              </p:cNvPr>
              <p:cNvSpPr/>
              <p:nvPr/>
            </p:nvSpPr>
            <p:spPr>
              <a:xfrm>
                <a:off x="26791866"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91" cap="flat">
                <a:noFill/>
                <a:prstDash val="solid"/>
                <a:round/>
              </a:ln>
            </p:spPr>
            <p:txBody>
              <a:bodyPr rtlCol="0" anchor="ctr"/>
              <a:lstStyle/>
              <a:p>
                <a:endParaRPr lang="en-US" sz="2400"/>
              </a:p>
            </p:txBody>
          </p:sp>
          <p:sp>
            <p:nvSpPr>
              <p:cNvPr id="3315" name="Freeform 3314">
                <a:extLst>
                  <a:ext uri="{FF2B5EF4-FFF2-40B4-BE49-F238E27FC236}">
                    <a16:creationId xmlns:a16="http://schemas.microsoft.com/office/drawing/2014/main" id="{08E1D247-FD50-34A3-917D-C3ADE1587D43}"/>
                  </a:ext>
                </a:extLst>
              </p:cNvPr>
              <p:cNvSpPr/>
              <p:nvPr/>
            </p:nvSpPr>
            <p:spPr>
              <a:xfrm>
                <a:off x="2682432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91" cap="flat">
                <a:noFill/>
                <a:prstDash val="solid"/>
                <a:round/>
              </a:ln>
            </p:spPr>
            <p:txBody>
              <a:bodyPr rtlCol="0" anchor="ctr"/>
              <a:lstStyle/>
              <a:p>
                <a:endParaRPr lang="en-US" sz="2400"/>
              </a:p>
            </p:txBody>
          </p:sp>
          <p:sp>
            <p:nvSpPr>
              <p:cNvPr id="3316" name="Freeform 3315">
                <a:extLst>
                  <a:ext uri="{FF2B5EF4-FFF2-40B4-BE49-F238E27FC236}">
                    <a16:creationId xmlns:a16="http://schemas.microsoft.com/office/drawing/2014/main" id="{3570F883-4355-E36A-390C-F848E7C622DC}"/>
                  </a:ext>
                </a:extLst>
              </p:cNvPr>
              <p:cNvSpPr/>
              <p:nvPr/>
            </p:nvSpPr>
            <p:spPr>
              <a:xfrm>
                <a:off x="26856791"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91" cap="flat">
                <a:noFill/>
                <a:prstDash val="solid"/>
                <a:round/>
              </a:ln>
            </p:spPr>
            <p:txBody>
              <a:bodyPr rtlCol="0" anchor="ctr"/>
              <a:lstStyle/>
              <a:p>
                <a:endParaRPr lang="en-US" sz="2400"/>
              </a:p>
            </p:txBody>
          </p:sp>
          <p:sp>
            <p:nvSpPr>
              <p:cNvPr id="3317" name="Freeform 3316">
                <a:extLst>
                  <a:ext uri="{FF2B5EF4-FFF2-40B4-BE49-F238E27FC236}">
                    <a16:creationId xmlns:a16="http://schemas.microsoft.com/office/drawing/2014/main" id="{10153C21-7319-2CF1-C699-BCF9BBA82241}"/>
                  </a:ext>
                </a:extLst>
              </p:cNvPr>
              <p:cNvSpPr/>
              <p:nvPr/>
            </p:nvSpPr>
            <p:spPr>
              <a:xfrm>
                <a:off x="2688925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91" cap="flat">
                <a:noFill/>
                <a:prstDash val="solid"/>
                <a:round/>
              </a:ln>
            </p:spPr>
            <p:txBody>
              <a:bodyPr rtlCol="0" anchor="ctr"/>
              <a:lstStyle/>
              <a:p>
                <a:endParaRPr lang="en-US" sz="2400"/>
              </a:p>
            </p:txBody>
          </p:sp>
          <p:sp>
            <p:nvSpPr>
              <p:cNvPr id="3318" name="Freeform 3317">
                <a:extLst>
                  <a:ext uri="{FF2B5EF4-FFF2-40B4-BE49-F238E27FC236}">
                    <a16:creationId xmlns:a16="http://schemas.microsoft.com/office/drawing/2014/main" id="{4FDCA118-A0BB-10EA-6611-2CEFA59A4342}"/>
                  </a:ext>
                </a:extLst>
              </p:cNvPr>
              <p:cNvSpPr/>
              <p:nvPr/>
            </p:nvSpPr>
            <p:spPr>
              <a:xfrm>
                <a:off x="26921716"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91" cap="flat">
                <a:noFill/>
                <a:prstDash val="solid"/>
                <a:round/>
              </a:ln>
            </p:spPr>
            <p:txBody>
              <a:bodyPr rtlCol="0" anchor="ctr"/>
              <a:lstStyle/>
              <a:p>
                <a:endParaRPr lang="en-US" sz="2400"/>
              </a:p>
            </p:txBody>
          </p:sp>
          <p:sp>
            <p:nvSpPr>
              <p:cNvPr id="3319" name="Freeform 3318">
                <a:extLst>
                  <a:ext uri="{FF2B5EF4-FFF2-40B4-BE49-F238E27FC236}">
                    <a16:creationId xmlns:a16="http://schemas.microsoft.com/office/drawing/2014/main" id="{46D61BBC-D3DC-1516-7737-36686E7573E9}"/>
                  </a:ext>
                </a:extLst>
              </p:cNvPr>
              <p:cNvSpPr/>
              <p:nvPr/>
            </p:nvSpPr>
            <p:spPr>
              <a:xfrm>
                <a:off x="2695417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91" cap="flat">
                <a:noFill/>
                <a:prstDash val="solid"/>
                <a:round/>
              </a:ln>
            </p:spPr>
            <p:txBody>
              <a:bodyPr rtlCol="0" anchor="ctr"/>
              <a:lstStyle/>
              <a:p>
                <a:endParaRPr lang="en-US" sz="2400"/>
              </a:p>
            </p:txBody>
          </p:sp>
          <p:sp>
            <p:nvSpPr>
              <p:cNvPr id="3320" name="Freeform 3319">
                <a:extLst>
                  <a:ext uri="{FF2B5EF4-FFF2-40B4-BE49-F238E27FC236}">
                    <a16:creationId xmlns:a16="http://schemas.microsoft.com/office/drawing/2014/main" id="{F0C24077-D587-9D74-3533-F6EA81C26153}"/>
                  </a:ext>
                </a:extLst>
              </p:cNvPr>
              <p:cNvSpPr/>
              <p:nvPr/>
            </p:nvSpPr>
            <p:spPr>
              <a:xfrm>
                <a:off x="2698664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321" name="Freeform 3320">
                <a:extLst>
                  <a:ext uri="{FF2B5EF4-FFF2-40B4-BE49-F238E27FC236}">
                    <a16:creationId xmlns:a16="http://schemas.microsoft.com/office/drawing/2014/main" id="{C12A61D4-5A09-BE8A-8705-49E12DD84D21}"/>
                  </a:ext>
                </a:extLst>
              </p:cNvPr>
              <p:cNvSpPr/>
              <p:nvPr/>
            </p:nvSpPr>
            <p:spPr>
              <a:xfrm>
                <a:off x="2701910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322" name="Freeform 3321">
                <a:extLst>
                  <a:ext uri="{FF2B5EF4-FFF2-40B4-BE49-F238E27FC236}">
                    <a16:creationId xmlns:a16="http://schemas.microsoft.com/office/drawing/2014/main" id="{3C8B0049-E0D8-656E-8D75-B1DD8B8111AA}"/>
                  </a:ext>
                </a:extLst>
              </p:cNvPr>
              <p:cNvSpPr/>
              <p:nvPr/>
            </p:nvSpPr>
            <p:spPr>
              <a:xfrm>
                <a:off x="2705156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91" cap="flat">
                <a:noFill/>
                <a:prstDash val="solid"/>
                <a:round/>
              </a:ln>
            </p:spPr>
            <p:txBody>
              <a:bodyPr rtlCol="0" anchor="ctr"/>
              <a:lstStyle/>
              <a:p>
                <a:endParaRPr lang="en-US" sz="2400"/>
              </a:p>
            </p:txBody>
          </p:sp>
          <p:sp>
            <p:nvSpPr>
              <p:cNvPr id="3323" name="Freeform 3322">
                <a:extLst>
                  <a:ext uri="{FF2B5EF4-FFF2-40B4-BE49-F238E27FC236}">
                    <a16:creationId xmlns:a16="http://schemas.microsoft.com/office/drawing/2014/main" id="{2FD4E71C-649F-1C7F-F873-726BBF91B1D9}"/>
                  </a:ext>
                </a:extLst>
              </p:cNvPr>
              <p:cNvSpPr/>
              <p:nvPr/>
            </p:nvSpPr>
            <p:spPr>
              <a:xfrm>
                <a:off x="2708402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91" cap="flat">
                <a:noFill/>
                <a:prstDash val="solid"/>
                <a:round/>
              </a:ln>
            </p:spPr>
            <p:txBody>
              <a:bodyPr rtlCol="0" anchor="ctr"/>
              <a:lstStyle/>
              <a:p>
                <a:endParaRPr lang="en-US" sz="2400"/>
              </a:p>
            </p:txBody>
          </p:sp>
          <p:sp>
            <p:nvSpPr>
              <p:cNvPr id="3324" name="Freeform 3323">
                <a:extLst>
                  <a:ext uri="{FF2B5EF4-FFF2-40B4-BE49-F238E27FC236}">
                    <a16:creationId xmlns:a16="http://schemas.microsoft.com/office/drawing/2014/main" id="{B5D6C260-AAE8-19C0-5EF3-ABF58F3CB58D}"/>
                  </a:ext>
                </a:extLst>
              </p:cNvPr>
              <p:cNvSpPr/>
              <p:nvPr/>
            </p:nvSpPr>
            <p:spPr>
              <a:xfrm>
                <a:off x="2711649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E2E44"/>
              </a:solidFill>
              <a:ln w="9391" cap="flat">
                <a:noFill/>
                <a:prstDash val="solid"/>
                <a:round/>
              </a:ln>
            </p:spPr>
            <p:txBody>
              <a:bodyPr rtlCol="0" anchor="ctr"/>
              <a:lstStyle/>
              <a:p>
                <a:endParaRPr lang="en-US" sz="2400"/>
              </a:p>
            </p:txBody>
          </p:sp>
          <p:sp>
            <p:nvSpPr>
              <p:cNvPr id="3325" name="Freeform 3324">
                <a:extLst>
                  <a:ext uri="{FF2B5EF4-FFF2-40B4-BE49-F238E27FC236}">
                    <a16:creationId xmlns:a16="http://schemas.microsoft.com/office/drawing/2014/main" id="{751A2C58-F2FC-F54C-0768-D0DB5E461E87}"/>
                  </a:ext>
                </a:extLst>
              </p:cNvPr>
              <p:cNvSpPr/>
              <p:nvPr/>
            </p:nvSpPr>
            <p:spPr>
              <a:xfrm>
                <a:off x="2714895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13342"/>
              </a:solidFill>
              <a:ln w="9391" cap="flat">
                <a:noFill/>
                <a:prstDash val="solid"/>
                <a:round/>
              </a:ln>
            </p:spPr>
            <p:txBody>
              <a:bodyPr rtlCol="0" anchor="ctr"/>
              <a:lstStyle/>
              <a:p>
                <a:endParaRPr lang="en-US" sz="2400"/>
              </a:p>
            </p:txBody>
          </p:sp>
          <p:sp>
            <p:nvSpPr>
              <p:cNvPr id="3326" name="Freeform 3325">
                <a:extLst>
                  <a:ext uri="{FF2B5EF4-FFF2-40B4-BE49-F238E27FC236}">
                    <a16:creationId xmlns:a16="http://schemas.microsoft.com/office/drawing/2014/main" id="{A57E037D-4706-4871-8AC3-830F7E02A599}"/>
                  </a:ext>
                </a:extLst>
              </p:cNvPr>
              <p:cNvSpPr/>
              <p:nvPr/>
            </p:nvSpPr>
            <p:spPr>
              <a:xfrm>
                <a:off x="2718141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43841"/>
              </a:solidFill>
              <a:ln w="9391" cap="flat">
                <a:noFill/>
                <a:prstDash val="solid"/>
                <a:round/>
              </a:ln>
            </p:spPr>
            <p:txBody>
              <a:bodyPr rtlCol="0" anchor="ctr"/>
              <a:lstStyle/>
              <a:p>
                <a:endParaRPr lang="en-US" sz="2400"/>
              </a:p>
            </p:txBody>
          </p:sp>
          <p:sp>
            <p:nvSpPr>
              <p:cNvPr id="3327" name="Freeform 3326">
                <a:extLst>
                  <a:ext uri="{FF2B5EF4-FFF2-40B4-BE49-F238E27FC236}">
                    <a16:creationId xmlns:a16="http://schemas.microsoft.com/office/drawing/2014/main" id="{8016AA64-A056-E5EC-C3B8-DECBB6E7BDD8}"/>
                  </a:ext>
                </a:extLst>
              </p:cNvPr>
              <p:cNvSpPr/>
              <p:nvPr/>
            </p:nvSpPr>
            <p:spPr>
              <a:xfrm>
                <a:off x="27213879"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63B40"/>
              </a:solidFill>
              <a:ln w="9391" cap="flat">
                <a:noFill/>
                <a:prstDash val="solid"/>
                <a:round/>
              </a:ln>
            </p:spPr>
            <p:txBody>
              <a:bodyPr rtlCol="0" anchor="ctr"/>
              <a:lstStyle/>
              <a:p>
                <a:endParaRPr lang="en-US" sz="2400"/>
              </a:p>
            </p:txBody>
          </p:sp>
          <p:sp>
            <p:nvSpPr>
              <p:cNvPr id="3328" name="Freeform 3327">
                <a:extLst>
                  <a:ext uri="{FF2B5EF4-FFF2-40B4-BE49-F238E27FC236}">
                    <a16:creationId xmlns:a16="http://schemas.microsoft.com/office/drawing/2014/main" id="{E08DE3AC-4BB6-AAFE-6A09-AC614776AD8D}"/>
                  </a:ext>
                </a:extLst>
              </p:cNvPr>
              <p:cNvSpPr/>
              <p:nvPr/>
            </p:nvSpPr>
            <p:spPr>
              <a:xfrm>
                <a:off x="2724634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53940"/>
              </a:solidFill>
              <a:ln w="9391" cap="flat">
                <a:noFill/>
                <a:prstDash val="solid"/>
                <a:round/>
              </a:ln>
            </p:spPr>
            <p:txBody>
              <a:bodyPr rtlCol="0" anchor="ctr"/>
              <a:lstStyle/>
              <a:p>
                <a:endParaRPr lang="en-US" sz="2400"/>
              </a:p>
            </p:txBody>
          </p:sp>
          <p:sp>
            <p:nvSpPr>
              <p:cNvPr id="3329" name="Freeform 3328">
                <a:extLst>
                  <a:ext uri="{FF2B5EF4-FFF2-40B4-BE49-F238E27FC236}">
                    <a16:creationId xmlns:a16="http://schemas.microsoft.com/office/drawing/2014/main" id="{F544D24B-F7E8-DFAC-5C94-3C9DC6198ABF}"/>
                  </a:ext>
                </a:extLst>
              </p:cNvPr>
              <p:cNvSpPr/>
              <p:nvPr/>
            </p:nvSpPr>
            <p:spPr>
              <a:xfrm>
                <a:off x="27278804"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3F3F"/>
              </a:solidFill>
              <a:ln w="9391" cap="flat">
                <a:noFill/>
                <a:prstDash val="solid"/>
                <a:round/>
              </a:ln>
            </p:spPr>
            <p:txBody>
              <a:bodyPr rtlCol="0" anchor="ctr"/>
              <a:lstStyle/>
              <a:p>
                <a:endParaRPr lang="en-US" sz="2400"/>
              </a:p>
            </p:txBody>
          </p:sp>
          <p:sp>
            <p:nvSpPr>
              <p:cNvPr id="3330" name="Freeform 3329">
                <a:extLst>
                  <a:ext uri="{FF2B5EF4-FFF2-40B4-BE49-F238E27FC236}">
                    <a16:creationId xmlns:a16="http://schemas.microsoft.com/office/drawing/2014/main" id="{42BBC1BA-33F6-5C70-3E82-2A130740DBC2}"/>
                  </a:ext>
                </a:extLst>
              </p:cNvPr>
              <p:cNvSpPr/>
              <p:nvPr/>
            </p:nvSpPr>
            <p:spPr>
              <a:xfrm>
                <a:off x="2731126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63E"/>
              </a:solidFill>
              <a:ln w="9391" cap="flat">
                <a:noFill/>
                <a:prstDash val="solid"/>
                <a:round/>
              </a:ln>
            </p:spPr>
            <p:txBody>
              <a:bodyPr rtlCol="0" anchor="ctr"/>
              <a:lstStyle/>
              <a:p>
                <a:endParaRPr lang="en-US" sz="2400"/>
              </a:p>
            </p:txBody>
          </p:sp>
          <p:sp>
            <p:nvSpPr>
              <p:cNvPr id="3331" name="Freeform 3330">
                <a:extLst>
                  <a:ext uri="{FF2B5EF4-FFF2-40B4-BE49-F238E27FC236}">
                    <a16:creationId xmlns:a16="http://schemas.microsoft.com/office/drawing/2014/main" id="{364A333A-F7A6-B7AC-D778-353D42C07005}"/>
                  </a:ext>
                </a:extLst>
              </p:cNvPr>
              <p:cNvSpPr/>
              <p:nvPr/>
            </p:nvSpPr>
            <p:spPr>
              <a:xfrm>
                <a:off x="27343730"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C3E"/>
              </a:solidFill>
              <a:ln w="9391" cap="flat">
                <a:noFill/>
                <a:prstDash val="solid"/>
                <a:round/>
              </a:ln>
            </p:spPr>
            <p:txBody>
              <a:bodyPr rtlCol="0" anchor="ctr"/>
              <a:lstStyle/>
              <a:p>
                <a:endParaRPr lang="en-US" sz="2400"/>
              </a:p>
            </p:txBody>
          </p:sp>
          <p:sp>
            <p:nvSpPr>
              <p:cNvPr id="3332" name="Freeform 3331">
                <a:extLst>
                  <a:ext uri="{FF2B5EF4-FFF2-40B4-BE49-F238E27FC236}">
                    <a16:creationId xmlns:a16="http://schemas.microsoft.com/office/drawing/2014/main" id="{240318CF-DE4B-8A7F-DCBC-41C140F5C02D}"/>
                  </a:ext>
                </a:extLst>
              </p:cNvPr>
              <p:cNvSpPr/>
              <p:nvPr/>
            </p:nvSpPr>
            <p:spPr>
              <a:xfrm>
                <a:off x="2737619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91" cap="flat">
                <a:noFill/>
                <a:prstDash val="solid"/>
                <a:round/>
              </a:ln>
            </p:spPr>
            <p:txBody>
              <a:bodyPr rtlCol="0" anchor="ctr"/>
              <a:lstStyle/>
              <a:p>
                <a:endParaRPr lang="en-US" sz="2400"/>
              </a:p>
            </p:txBody>
          </p:sp>
          <p:sp>
            <p:nvSpPr>
              <p:cNvPr id="3333" name="Freeform 3332">
                <a:extLst>
                  <a:ext uri="{FF2B5EF4-FFF2-40B4-BE49-F238E27FC236}">
                    <a16:creationId xmlns:a16="http://schemas.microsoft.com/office/drawing/2014/main" id="{4CC1D623-EE85-FBBF-7E09-EE880D56C97B}"/>
                  </a:ext>
                </a:extLst>
              </p:cNvPr>
              <p:cNvSpPr/>
              <p:nvPr/>
            </p:nvSpPr>
            <p:spPr>
              <a:xfrm>
                <a:off x="27408655"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5E42"/>
              </a:solidFill>
              <a:ln w="9391" cap="flat">
                <a:noFill/>
                <a:prstDash val="solid"/>
                <a:round/>
              </a:ln>
            </p:spPr>
            <p:txBody>
              <a:bodyPr rtlCol="0" anchor="ctr"/>
              <a:lstStyle/>
              <a:p>
                <a:endParaRPr lang="en-US" sz="2400"/>
              </a:p>
            </p:txBody>
          </p:sp>
          <p:sp>
            <p:nvSpPr>
              <p:cNvPr id="3334" name="Freeform 3333">
                <a:extLst>
                  <a:ext uri="{FF2B5EF4-FFF2-40B4-BE49-F238E27FC236}">
                    <a16:creationId xmlns:a16="http://schemas.microsoft.com/office/drawing/2014/main" id="{0A725A35-7B86-6C3F-A5F2-42EFD2D38A15}"/>
                  </a:ext>
                </a:extLst>
              </p:cNvPr>
              <p:cNvSpPr/>
              <p:nvPr/>
            </p:nvSpPr>
            <p:spPr>
              <a:xfrm>
                <a:off x="2744111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244"/>
              </a:solidFill>
              <a:ln w="9391" cap="flat">
                <a:noFill/>
                <a:prstDash val="solid"/>
                <a:round/>
              </a:ln>
            </p:spPr>
            <p:txBody>
              <a:bodyPr rtlCol="0" anchor="ctr"/>
              <a:lstStyle/>
              <a:p>
                <a:endParaRPr lang="en-US" sz="2400"/>
              </a:p>
            </p:txBody>
          </p:sp>
          <p:sp>
            <p:nvSpPr>
              <p:cNvPr id="3335" name="Freeform 3334">
                <a:extLst>
                  <a:ext uri="{FF2B5EF4-FFF2-40B4-BE49-F238E27FC236}">
                    <a16:creationId xmlns:a16="http://schemas.microsoft.com/office/drawing/2014/main" id="{75C6B9EF-EB63-9D8B-EB4B-5F1F167AFD58}"/>
                  </a:ext>
                </a:extLst>
              </p:cNvPr>
              <p:cNvSpPr/>
              <p:nvPr/>
            </p:nvSpPr>
            <p:spPr>
              <a:xfrm>
                <a:off x="27473580"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445"/>
              </a:solidFill>
              <a:ln w="9391" cap="flat">
                <a:noFill/>
                <a:prstDash val="solid"/>
                <a:round/>
              </a:ln>
            </p:spPr>
            <p:txBody>
              <a:bodyPr rtlCol="0" anchor="ctr"/>
              <a:lstStyle/>
              <a:p>
                <a:endParaRPr lang="en-US" sz="2400"/>
              </a:p>
            </p:txBody>
          </p:sp>
          <p:sp>
            <p:nvSpPr>
              <p:cNvPr id="3336" name="Freeform 3335">
                <a:extLst>
                  <a:ext uri="{FF2B5EF4-FFF2-40B4-BE49-F238E27FC236}">
                    <a16:creationId xmlns:a16="http://schemas.microsoft.com/office/drawing/2014/main" id="{A4C73D3D-B5BA-9E41-F15E-1633493BD603}"/>
                  </a:ext>
                </a:extLst>
              </p:cNvPr>
              <p:cNvSpPr/>
              <p:nvPr/>
            </p:nvSpPr>
            <p:spPr>
              <a:xfrm>
                <a:off x="27506042"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646"/>
              </a:solidFill>
              <a:ln w="9391" cap="flat">
                <a:noFill/>
                <a:prstDash val="solid"/>
                <a:round/>
              </a:ln>
            </p:spPr>
            <p:txBody>
              <a:bodyPr rtlCol="0" anchor="ctr"/>
              <a:lstStyle/>
              <a:p>
                <a:endParaRPr lang="en-US" sz="2400"/>
              </a:p>
            </p:txBody>
          </p:sp>
          <p:sp>
            <p:nvSpPr>
              <p:cNvPr id="3337" name="Freeform 3336">
                <a:extLst>
                  <a:ext uri="{FF2B5EF4-FFF2-40B4-BE49-F238E27FC236}">
                    <a16:creationId xmlns:a16="http://schemas.microsoft.com/office/drawing/2014/main" id="{A744C50A-79AE-6B7F-347F-FAE5869B57F2}"/>
                  </a:ext>
                </a:extLst>
              </p:cNvPr>
              <p:cNvSpPr/>
              <p:nvPr/>
            </p:nvSpPr>
            <p:spPr>
              <a:xfrm>
                <a:off x="27538505"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244"/>
              </a:solidFill>
              <a:ln w="9391" cap="flat">
                <a:noFill/>
                <a:prstDash val="solid"/>
                <a:round/>
              </a:ln>
            </p:spPr>
            <p:txBody>
              <a:bodyPr rtlCol="0" anchor="ctr"/>
              <a:lstStyle/>
              <a:p>
                <a:endParaRPr lang="en-US" sz="2400"/>
              </a:p>
            </p:txBody>
          </p:sp>
          <p:sp>
            <p:nvSpPr>
              <p:cNvPr id="3338" name="Freeform 3337">
                <a:extLst>
                  <a:ext uri="{FF2B5EF4-FFF2-40B4-BE49-F238E27FC236}">
                    <a16:creationId xmlns:a16="http://schemas.microsoft.com/office/drawing/2014/main" id="{ADE00BAF-C2FB-9167-5DBA-9EBCFD65E885}"/>
                  </a:ext>
                </a:extLst>
              </p:cNvPr>
              <p:cNvSpPr/>
              <p:nvPr/>
            </p:nvSpPr>
            <p:spPr>
              <a:xfrm>
                <a:off x="27570967" y="20304517"/>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244"/>
              </a:solidFill>
              <a:ln w="9391" cap="flat">
                <a:noFill/>
                <a:prstDash val="solid"/>
                <a:round/>
              </a:ln>
            </p:spPr>
            <p:txBody>
              <a:bodyPr rtlCol="0" anchor="ctr"/>
              <a:lstStyle/>
              <a:p>
                <a:endParaRPr lang="en-US" sz="2400"/>
              </a:p>
            </p:txBody>
          </p:sp>
          <p:sp>
            <p:nvSpPr>
              <p:cNvPr id="3339" name="Freeform 3338">
                <a:extLst>
                  <a:ext uri="{FF2B5EF4-FFF2-40B4-BE49-F238E27FC236}">
                    <a16:creationId xmlns:a16="http://schemas.microsoft.com/office/drawing/2014/main" id="{86BECF85-E1ED-283A-74F6-C01276921902}"/>
                  </a:ext>
                </a:extLst>
              </p:cNvPr>
              <p:cNvSpPr/>
              <p:nvPr/>
            </p:nvSpPr>
            <p:spPr>
              <a:xfrm>
                <a:off x="27603430" y="20304517"/>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16244"/>
              </a:solidFill>
              <a:ln w="9391" cap="flat">
                <a:noFill/>
                <a:prstDash val="solid"/>
                <a:round/>
              </a:ln>
            </p:spPr>
            <p:txBody>
              <a:bodyPr rtlCol="0" anchor="ctr"/>
              <a:lstStyle/>
              <a:p>
                <a:endParaRPr lang="en-US" sz="2400"/>
              </a:p>
            </p:txBody>
          </p:sp>
          <p:sp>
            <p:nvSpPr>
              <p:cNvPr id="3340" name="Freeform 3339">
                <a:extLst>
                  <a:ext uri="{FF2B5EF4-FFF2-40B4-BE49-F238E27FC236}">
                    <a16:creationId xmlns:a16="http://schemas.microsoft.com/office/drawing/2014/main" id="{31E61B5D-1379-715B-F824-B3503AEE7399}"/>
                  </a:ext>
                </a:extLst>
              </p:cNvPr>
              <p:cNvSpPr/>
              <p:nvPr/>
            </p:nvSpPr>
            <p:spPr>
              <a:xfrm>
                <a:off x="27635897" y="20304517"/>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16244"/>
              </a:solidFill>
              <a:ln w="9391" cap="flat">
                <a:noFill/>
                <a:prstDash val="solid"/>
                <a:round/>
              </a:ln>
            </p:spPr>
            <p:txBody>
              <a:bodyPr rtlCol="0" anchor="ctr"/>
              <a:lstStyle/>
              <a:p>
                <a:endParaRPr lang="en-US" sz="2400"/>
              </a:p>
            </p:txBody>
          </p:sp>
          <p:sp>
            <p:nvSpPr>
              <p:cNvPr id="3341" name="Freeform 3340">
                <a:extLst>
                  <a:ext uri="{FF2B5EF4-FFF2-40B4-BE49-F238E27FC236}">
                    <a16:creationId xmlns:a16="http://schemas.microsoft.com/office/drawing/2014/main" id="{F8393106-D206-7EF9-0506-FAEF54A41B2F}"/>
                  </a:ext>
                </a:extLst>
              </p:cNvPr>
              <p:cNvSpPr/>
              <p:nvPr/>
            </p:nvSpPr>
            <p:spPr>
              <a:xfrm>
                <a:off x="2669447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01F52"/>
              </a:solidFill>
              <a:ln w="9391" cap="flat">
                <a:noFill/>
                <a:prstDash val="solid"/>
                <a:round/>
              </a:ln>
            </p:spPr>
            <p:txBody>
              <a:bodyPr rtlCol="0" anchor="ctr"/>
              <a:lstStyle/>
              <a:p>
                <a:endParaRPr lang="en-US" sz="2400"/>
              </a:p>
            </p:txBody>
          </p:sp>
          <p:sp>
            <p:nvSpPr>
              <p:cNvPr id="3342" name="Freeform 3341">
                <a:extLst>
                  <a:ext uri="{FF2B5EF4-FFF2-40B4-BE49-F238E27FC236}">
                    <a16:creationId xmlns:a16="http://schemas.microsoft.com/office/drawing/2014/main" id="{7F655A8C-560F-01D1-5D3A-23A6B1305CA4}"/>
                  </a:ext>
                </a:extLst>
              </p:cNvPr>
              <p:cNvSpPr/>
              <p:nvPr/>
            </p:nvSpPr>
            <p:spPr>
              <a:xfrm>
                <a:off x="26726941"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31F53"/>
              </a:solidFill>
              <a:ln w="9391" cap="flat">
                <a:noFill/>
                <a:prstDash val="solid"/>
                <a:round/>
              </a:ln>
            </p:spPr>
            <p:txBody>
              <a:bodyPr rtlCol="0" anchor="ctr"/>
              <a:lstStyle/>
              <a:p>
                <a:endParaRPr lang="en-US" sz="2400"/>
              </a:p>
            </p:txBody>
          </p:sp>
          <p:sp>
            <p:nvSpPr>
              <p:cNvPr id="3343" name="Freeform 3342">
                <a:extLst>
                  <a:ext uri="{FF2B5EF4-FFF2-40B4-BE49-F238E27FC236}">
                    <a16:creationId xmlns:a16="http://schemas.microsoft.com/office/drawing/2014/main" id="{62504714-9654-9CBF-ACE4-C77AF738A444}"/>
                  </a:ext>
                </a:extLst>
              </p:cNvPr>
              <p:cNvSpPr/>
              <p:nvPr/>
            </p:nvSpPr>
            <p:spPr>
              <a:xfrm>
                <a:off x="2675940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91" cap="flat">
                <a:noFill/>
                <a:prstDash val="solid"/>
                <a:round/>
              </a:ln>
            </p:spPr>
            <p:txBody>
              <a:bodyPr rtlCol="0" anchor="ctr"/>
              <a:lstStyle/>
              <a:p>
                <a:endParaRPr lang="en-US" sz="2400"/>
              </a:p>
            </p:txBody>
          </p:sp>
          <p:sp>
            <p:nvSpPr>
              <p:cNvPr id="3344" name="Freeform 3343">
                <a:extLst>
                  <a:ext uri="{FF2B5EF4-FFF2-40B4-BE49-F238E27FC236}">
                    <a16:creationId xmlns:a16="http://schemas.microsoft.com/office/drawing/2014/main" id="{FC157FB7-674F-4224-C7C1-AAAC6CB5EAF7}"/>
                  </a:ext>
                </a:extLst>
              </p:cNvPr>
              <p:cNvSpPr/>
              <p:nvPr/>
            </p:nvSpPr>
            <p:spPr>
              <a:xfrm>
                <a:off x="26791866"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91" cap="flat">
                <a:noFill/>
                <a:prstDash val="solid"/>
                <a:round/>
              </a:ln>
            </p:spPr>
            <p:txBody>
              <a:bodyPr rtlCol="0" anchor="ctr"/>
              <a:lstStyle/>
              <a:p>
                <a:endParaRPr lang="en-US" sz="2400"/>
              </a:p>
            </p:txBody>
          </p:sp>
          <p:sp>
            <p:nvSpPr>
              <p:cNvPr id="3345" name="Freeform 3344">
                <a:extLst>
                  <a:ext uri="{FF2B5EF4-FFF2-40B4-BE49-F238E27FC236}">
                    <a16:creationId xmlns:a16="http://schemas.microsoft.com/office/drawing/2014/main" id="{9AEB14CA-FDC1-C81D-9F12-D153DC9CA175}"/>
                  </a:ext>
                </a:extLst>
              </p:cNvPr>
              <p:cNvSpPr/>
              <p:nvPr/>
            </p:nvSpPr>
            <p:spPr>
              <a:xfrm>
                <a:off x="2682432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91" cap="flat">
                <a:noFill/>
                <a:prstDash val="solid"/>
                <a:round/>
              </a:ln>
            </p:spPr>
            <p:txBody>
              <a:bodyPr rtlCol="0" anchor="ctr"/>
              <a:lstStyle/>
              <a:p>
                <a:endParaRPr lang="en-US" sz="2400"/>
              </a:p>
            </p:txBody>
          </p:sp>
          <p:sp>
            <p:nvSpPr>
              <p:cNvPr id="3346" name="Freeform 3345">
                <a:extLst>
                  <a:ext uri="{FF2B5EF4-FFF2-40B4-BE49-F238E27FC236}">
                    <a16:creationId xmlns:a16="http://schemas.microsoft.com/office/drawing/2014/main" id="{6416D802-1896-5639-2C22-186CEF20BF10}"/>
                  </a:ext>
                </a:extLst>
              </p:cNvPr>
              <p:cNvSpPr/>
              <p:nvPr/>
            </p:nvSpPr>
            <p:spPr>
              <a:xfrm>
                <a:off x="26856791"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91" cap="flat">
                <a:noFill/>
                <a:prstDash val="solid"/>
                <a:round/>
              </a:ln>
            </p:spPr>
            <p:txBody>
              <a:bodyPr rtlCol="0" anchor="ctr"/>
              <a:lstStyle/>
              <a:p>
                <a:endParaRPr lang="en-US" sz="2400"/>
              </a:p>
            </p:txBody>
          </p:sp>
          <p:sp>
            <p:nvSpPr>
              <p:cNvPr id="3347" name="Freeform 3346">
                <a:extLst>
                  <a:ext uri="{FF2B5EF4-FFF2-40B4-BE49-F238E27FC236}">
                    <a16:creationId xmlns:a16="http://schemas.microsoft.com/office/drawing/2014/main" id="{0AAD8192-885D-0836-30CD-C8A3E6C3E01C}"/>
                  </a:ext>
                </a:extLst>
              </p:cNvPr>
              <p:cNvSpPr/>
              <p:nvPr/>
            </p:nvSpPr>
            <p:spPr>
              <a:xfrm>
                <a:off x="2688925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91" cap="flat">
                <a:noFill/>
                <a:prstDash val="solid"/>
                <a:round/>
              </a:ln>
            </p:spPr>
            <p:txBody>
              <a:bodyPr rtlCol="0" anchor="ctr"/>
              <a:lstStyle/>
              <a:p>
                <a:endParaRPr lang="en-US" sz="2400"/>
              </a:p>
            </p:txBody>
          </p:sp>
          <p:sp>
            <p:nvSpPr>
              <p:cNvPr id="3348" name="Freeform 3347">
                <a:extLst>
                  <a:ext uri="{FF2B5EF4-FFF2-40B4-BE49-F238E27FC236}">
                    <a16:creationId xmlns:a16="http://schemas.microsoft.com/office/drawing/2014/main" id="{3589F115-9BC0-D95F-9AF1-E6D21A1DD6FC}"/>
                  </a:ext>
                </a:extLst>
              </p:cNvPr>
              <p:cNvSpPr/>
              <p:nvPr/>
            </p:nvSpPr>
            <p:spPr>
              <a:xfrm>
                <a:off x="26921716"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349" name="Freeform 3348">
                <a:extLst>
                  <a:ext uri="{FF2B5EF4-FFF2-40B4-BE49-F238E27FC236}">
                    <a16:creationId xmlns:a16="http://schemas.microsoft.com/office/drawing/2014/main" id="{F305786A-ADF9-78F1-7FBD-4D31DCC6E616}"/>
                  </a:ext>
                </a:extLst>
              </p:cNvPr>
              <p:cNvSpPr/>
              <p:nvPr/>
            </p:nvSpPr>
            <p:spPr>
              <a:xfrm>
                <a:off x="2695417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91" cap="flat">
                <a:noFill/>
                <a:prstDash val="solid"/>
                <a:round/>
              </a:ln>
            </p:spPr>
            <p:txBody>
              <a:bodyPr rtlCol="0" anchor="ctr"/>
              <a:lstStyle/>
              <a:p>
                <a:endParaRPr lang="en-US" sz="2400"/>
              </a:p>
            </p:txBody>
          </p:sp>
          <p:sp>
            <p:nvSpPr>
              <p:cNvPr id="3350" name="Freeform 3349">
                <a:extLst>
                  <a:ext uri="{FF2B5EF4-FFF2-40B4-BE49-F238E27FC236}">
                    <a16:creationId xmlns:a16="http://schemas.microsoft.com/office/drawing/2014/main" id="{A73398F3-8C30-828E-B7AD-0E60EB332132}"/>
                  </a:ext>
                </a:extLst>
              </p:cNvPr>
              <p:cNvSpPr/>
              <p:nvPr/>
            </p:nvSpPr>
            <p:spPr>
              <a:xfrm>
                <a:off x="2698664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91" cap="flat">
                <a:noFill/>
                <a:prstDash val="solid"/>
                <a:round/>
              </a:ln>
            </p:spPr>
            <p:txBody>
              <a:bodyPr rtlCol="0" anchor="ctr"/>
              <a:lstStyle/>
              <a:p>
                <a:endParaRPr lang="en-US" sz="2400"/>
              </a:p>
            </p:txBody>
          </p:sp>
          <p:sp>
            <p:nvSpPr>
              <p:cNvPr id="3351" name="Freeform 3350">
                <a:extLst>
                  <a:ext uri="{FF2B5EF4-FFF2-40B4-BE49-F238E27FC236}">
                    <a16:creationId xmlns:a16="http://schemas.microsoft.com/office/drawing/2014/main" id="{9478FD06-AE10-3C9B-BF70-5AAD370EFC8A}"/>
                  </a:ext>
                </a:extLst>
              </p:cNvPr>
              <p:cNvSpPr/>
              <p:nvPr/>
            </p:nvSpPr>
            <p:spPr>
              <a:xfrm>
                <a:off x="2701910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91" cap="flat">
                <a:noFill/>
                <a:prstDash val="solid"/>
                <a:round/>
              </a:ln>
            </p:spPr>
            <p:txBody>
              <a:bodyPr rtlCol="0" anchor="ctr"/>
              <a:lstStyle/>
              <a:p>
                <a:endParaRPr lang="en-US" sz="2400"/>
              </a:p>
            </p:txBody>
          </p:sp>
          <p:sp>
            <p:nvSpPr>
              <p:cNvPr id="3352" name="Freeform 3351">
                <a:extLst>
                  <a:ext uri="{FF2B5EF4-FFF2-40B4-BE49-F238E27FC236}">
                    <a16:creationId xmlns:a16="http://schemas.microsoft.com/office/drawing/2014/main" id="{E0573913-1424-386D-D91C-1DA6E5DBE8A4}"/>
                  </a:ext>
                </a:extLst>
              </p:cNvPr>
              <p:cNvSpPr/>
              <p:nvPr/>
            </p:nvSpPr>
            <p:spPr>
              <a:xfrm>
                <a:off x="2705156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91" cap="flat">
                <a:noFill/>
                <a:prstDash val="solid"/>
                <a:round/>
              </a:ln>
            </p:spPr>
            <p:txBody>
              <a:bodyPr rtlCol="0" anchor="ctr"/>
              <a:lstStyle/>
              <a:p>
                <a:endParaRPr lang="en-US" sz="2400"/>
              </a:p>
            </p:txBody>
          </p:sp>
          <p:sp>
            <p:nvSpPr>
              <p:cNvPr id="3353" name="Freeform 3352">
                <a:extLst>
                  <a:ext uri="{FF2B5EF4-FFF2-40B4-BE49-F238E27FC236}">
                    <a16:creationId xmlns:a16="http://schemas.microsoft.com/office/drawing/2014/main" id="{333C9B23-3370-6E2A-9B3C-902CD41A4159}"/>
                  </a:ext>
                </a:extLst>
              </p:cNvPr>
              <p:cNvSpPr/>
              <p:nvPr/>
            </p:nvSpPr>
            <p:spPr>
              <a:xfrm>
                <a:off x="2708402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E2E44"/>
              </a:solidFill>
              <a:ln w="9391" cap="flat">
                <a:noFill/>
                <a:prstDash val="solid"/>
                <a:round/>
              </a:ln>
            </p:spPr>
            <p:txBody>
              <a:bodyPr rtlCol="0" anchor="ctr"/>
              <a:lstStyle/>
              <a:p>
                <a:endParaRPr lang="en-US" sz="2400"/>
              </a:p>
            </p:txBody>
          </p:sp>
          <p:sp>
            <p:nvSpPr>
              <p:cNvPr id="3354" name="Freeform 3353">
                <a:extLst>
                  <a:ext uri="{FF2B5EF4-FFF2-40B4-BE49-F238E27FC236}">
                    <a16:creationId xmlns:a16="http://schemas.microsoft.com/office/drawing/2014/main" id="{114FE3A9-06E5-BF1C-A237-C82FE5E043BB}"/>
                  </a:ext>
                </a:extLst>
              </p:cNvPr>
              <p:cNvSpPr/>
              <p:nvPr/>
            </p:nvSpPr>
            <p:spPr>
              <a:xfrm>
                <a:off x="2711649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23442"/>
              </a:solidFill>
              <a:ln w="9391" cap="flat">
                <a:noFill/>
                <a:prstDash val="solid"/>
                <a:round/>
              </a:ln>
            </p:spPr>
            <p:txBody>
              <a:bodyPr rtlCol="0" anchor="ctr"/>
              <a:lstStyle/>
              <a:p>
                <a:endParaRPr lang="en-US" sz="2400"/>
              </a:p>
            </p:txBody>
          </p:sp>
          <p:sp>
            <p:nvSpPr>
              <p:cNvPr id="3355" name="Freeform 3354">
                <a:extLst>
                  <a:ext uri="{FF2B5EF4-FFF2-40B4-BE49-F238E27FC236}">
                    <a16:creationId xmlns:a16="http://schemas.microsoft.com/office/drawing/2014/main" id="{87E49350-3C25-C3AA-3FE0-00B92A40CD36}"/>
                  </a:ext>
                </a:extLst>
              </p:cNvPr>
              <p:cNvSpPr/>
              <p:nvPr/>
            </p:nvSpPr>
            <p:spPr>
              <a:xfrm>
                <a:off x="2714895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53940"/>
              </a:solidFill>
              <a:ln w="9391" cap="flat">
                <a:noFill/>
                <a:prstDash val="solid"/>
                <a:round/>
              </a:ln>
            </p:spPr>
            <p:txBody>
              <a:bodyPr rtlCol="0" anchor="ctr"/>
              <a:lstStyle/>
              <a:p>
                <a:endParaRPr lang="en-US" sz="2400"/>
              </a:p>
            </p:txBody>
          </p:sp>
          <p:sp>
            <p:nvSpPr>
              <p:cNvPr id="3356" name="Freeform 3355">
                <a:extLst>
                  <a:ext uri="{FF2B5EF4-FFF2-40B4-BE49-F238E27FC236}">
                    <a16:creationId xmlns:a16="http://schemas.microsoft.com/office/drawing/2014/main" id="{6F35D84B-7D5F-6463-1152-4739F01892C6}"/>
                  </a:ext>
                </a:extLst>
              </p:cNvPr>
              <p:cNvSpPr/>
              <p:nvPr/>
            </p:nvSpPr>
            <p:spPr>
              <a:xfrm>
                <a:off x="2718141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3F3F"/>
              </a:solidFill>
              <a:ln w="9391" cap="flat">
                <a:noFill/>
                <a:prstDash val="solid"/>
                <a:round/>
              </a:ln>
            </p:spPr>
            <p:txBody>
              <a:bodyPr rtlCol="0" anchor="ctr"/>
              <a:lstStyle/>
              <a:p>
                <a:endParaRPr lang="en-US" sz="2400"/>
              </a:p>
            </p:txBody>
          </p:sp>
          <p:sp>
            <p:nvSpPr>
              <p:cNvPr id="3357" name="Freeform 3356">
                <a:extLst>
                  <a:ext uri="{FF2B5EF4-FFF2-40B4-BE49-F238E27FC236}">
                    <a16:creationId xmlns:a16="http://schemas.microsoft.com/office/drawing/2014/main" id="{2BCD4EA7-F760-6A50-3044-DF69D06E8992}"/>
                  </a:ext>
                </a:extLst>
              </p:cNvPr>
              <p:cNvSpPr/>
              <p:nvPr/>
            </p:nvSpPr>
            <p:spPr>
              <a:xfrm>
                <a:off x="27213879"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A443E"/>
              </a:solidFill>
              <a:ln w="9391" cap="flat">
                <a:noFill/>
                <a:prstDash val="solid"/>
                <a:round/>
              </a:ln>
            </p:spPr>
            <p:txBody>
              <a:bodyPr rtlCol="0" anchor="ctr"/>
              <a:lstStyle/>
              <a:p>
                <a:endParaRPr lang="en-US" sz="2400"/>
              </a:p>
            </p:txBody>
          </p:sp>
          <p:sp>
            <p:nvSpPr>
              <p:cNvPr id="3358" name="Freeform 3357">
                <a:extLst>
                  <a:ext uri="{FF2B5EF4-FFF2-40B4-BE49-F238E27FC236}">
                    <a16:creationId xmlns:a16="http://schemas.microsoft.com/office/drawing/2014/main" id="{53DC9E5C-6B73-0803-CD53-613D0654448F}"/>
                  </a:ext>
                </a:extLst>
              </p:cNvPr>
              <p:cNvSpPr/>
              <p:nvPr/>
            </p:nvSpPr>
            <p:spPr>
              <a:xfrm>
                <a:off x="2724634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9423E"/>
              </a:solidFill>
              <a:ln w="9391" cap="flat">
                <a:noFill/>
                <a:prstDash val="solid"/>
                <a:round/>
              </a:ln>
            </p:spPr>
            <p:txBody>
              <a:bodyPr rtlCol="0" anchor="ctr"/>
              <a:lstStyle/>
              <a:p>
                <a:endParaRPr lang="en-US" sz="2400"/>
              </a:p>
            </p:txBody>
          </p:sp>
          <p:sp>
            <p:nvSpPr>
              <p:cNvPr id="3359" name="Freeform 3358">
                <a:extLst>
                  <a:ext uri="{FF2B5EF4-FFF2-40B4-BE49-F238E27FC236}">
                    <a16:creationId xmlns:a16="http://schemas.microsoft.com/office/drawing/2014/main" id="{C5619FD8-0EC3-3D35-FAD9-FA2AFFB4EDEF}"/>
                  </a:ext>
                </a:extLst>
              </p:cNvPr>
              <p:cNvSpPr/>
              <p:nvPr/>
            </p:nvSpPr>
            <p:spPr>
              <a:xfrm>
                <a:off x="27278804"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91" cap="flat">
                <a:noFill/>
                <a:prstDash val="solid"/>
                <a:round/>
              </a:ln>
            </p:spPr>
            <p:txBody>
              <a:bodyPr rtlCol="0" anchor="ctr"/>
              <a:lstStyle/>
              <a:p>
                <a:endParaRPr lang="en-US" sz="2400"/>
              </a:p>
            </p:txBody>
          </p:sp>
          <p:sp>
            <p:nvSpPr>
              <p:cNvPr id="3360" name="Freeform 3359">
                <a:extLst>
                  <a:ext uri="{FF2B5EF4-FFF2-40B4-BE49-F238E27FC236}">
                    <a16:creationId xmlns:a16="http://schemas.microsoft.com/office/drawing/2014/main" id="{FEBE67F0-D923-8979-A038-CEB8BF1CDB6B}"/>
                  </a:ext>
                </a:extLst>
              </p:cNvPr>
              <p:cNvSpPr/>
              <p:nvPr/>
            </p:nvSpPr>
            <p:spPr>
              <a:xfrm>
                <a:off x="2731126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23F"/>
              </a:solidFill>
              <a:ln w="9391" cap="flat">
                <a:noFill/>
                <a:prstDash val="solid"/>
                <a:round/>
              </a:ln>
            </p:spPr>
            <p:txBody>
              <a:bodyPr rtlCol="0" anchor="ctr"/>
              <a:lstStyle/>
              <a:p>
                <a:endParaRPr lang="en-US" sz="2400"/>
              </a:p>
            </p:txBody>
          </p:sp>
          <p:sp>
            <p:nvSpPr>
              <p:cNvPr id="3361" name="Freeform 3360">
                <a:extLst>
                  <a:ext uri="{FF2B5EF4-FFF2-40B4-BE49-F238E27FC236}">
                    <a16:creationId xmlns:a16="http://schemas.microsoft.com/office/drawing/2014/main" id="{AC44595D-9701-0735-F994-C58A96711DDC}"/>
                  </a:ext>
                </a:extLst>
              </p:cNvPr>
              <p:cNvSpPr/>
              <p:nvPr/>
            </p:nvSpPr>
            <p:spPr>
              <a:xfrm>
                <a:off x="27343730"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91" cap="flat">
                <a:noFill/>
                <a:prstDash val="solid"/>
                <a:round/>
              </a:ln>
            </p:spPr>
            <p:txBody>
              <a:bodyPr rtlCol="0" anchor="ctr"/>
              <a:lstStyle/>
              <a:p>
                <a:endParaRPr lang="en-US" sz="2400"/>
              </a:p>
            </p:txBody>
          </p:sp>
          <p:sp>
            <p:nvSpPr>
              <p:cNvPr id="3362" name="Freeform 3361">
                <a:extLst>
                  <a:ext uri="{FF2B5EF4-FFF2-40B4-BE49-F238E27FC236}">
                    <a16:creationId xmlns:a16="http://schemas.microsoft.com/office/drawing/2014/main" id="{AFE0927D-01C1-6302-6143-2F71A82E64B1}"/>
                  </a:ext>
                </a:extLst>
              </p:cNvPr>
              <p:cNvSpPr/>
              <p:nvPr/>
            </p:nvSpPr>
            <p:spPr>
              <a:xfrm>
                <a:off x="2737619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445"/>
              </a:solidFill>
              <a:ln w="9391" cap="flat">
                <a:noFill/>
                <a:prstDash val="solid"/>
                <a:round/>
              </a:ln>
            </p:spPr>
            <p:txBody>
              <a:bodyPr rtlCol="0" anchor="ctr"/>
              <a:lstStyle/>
              <a:p>
                <a:endParaRPr lang="en-US" sz="2400"/>
              </a:p>
            </p:txBody>
          </p:sp>
          <p:sp>
            <p:nvSpPr>
              <p:cNvPr id="3363" name="Freeform 3362">
                <a:extLst>
                  <a:ext uri="{FF2B5EF4-FFF2-40B4-BE49-F238E27FC236}">
                    <a16:creationId xmlns:a16="http://schemas.microsoft.com/office/drawing/2014/main" id="{BCC23942-E31B-64C4-7475-D54C9DADA106}"/>
                  </a:ext>
                </a:extLst>
              </p:cNvPr>
              <p:cNvSpPr/>
              <p:nvPr/>
            </p:nvSpPr>
            <p:spPr>
              <a:xfrm>
                <a:off x="27408655"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747"/>
              </a:solidFill>
              <a:ln w="9391" cap="flat">
                <a:noFill/>
                <a:prstDash val="solid"/>
                <a:round/>
              </a:ln>
            </p:spPr>
            <p:txBody>
              <a:bodyPr rtlCol="0" anchor="ctr"/>
              <a:lstStyle/>
              <a:p>
                <a:endParaRPr lang="en-US" sz="2400"/>
              </a:p>
            </p:txBody>
          </p:sp>
          <p:sp>
            <p:nvSpPr>
              <p:cNvPr id="3364" name="Freeform 3363">
                <a:extLst>
                  <a:ext uri="{FF2B5EF4-FFF2-40B4-BE49-F238E27FC236}">
                    <a16:creationId xmlns:a16="http://schemas.microsoft.com/office/drawing/2014/main" id="{A65D1A51-C52F-E5F5-7FD0-011ADDE47D18}"/>
                  </a:ext>
                </a:extLst>
              </p:cNvPr>
              <p:cNvSpPr/>
              <p:nvPr/>
            </p:nvSpPr>
            <p:spPr>
              <a:xfrm>
                <a:off x="2744111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D4B"/>
              </a:solidFill>
              <a:ln w="9391" cap="flat">
                <a:noFill/>
                <a:prstDash val="solid"/>
                <a:round/>
              </a:ln>
            </p:spPr>
            <p:txBody>
              <a:bodyPr rtlCol="0" anchor="ctr"/>
              <a:lstStyle/>
              <a:p>
                <a:endParaRPr lang="en-US" sz="2400"/>
              </a:p>
            </p:txBody>
          </p:sp>
          <p:sp>
            <p:nvSpPr>
              <p:cNvPr id="3365" name="Freeform 3364">
                <a:extLst>
                  <a:ext uri="{FF2B5EF4-FFF2-40B4-BE49-F238E27FC236}">
                    <a16:creationId xmlns:a16="http://schemas.microsoft.com/office/drawing/2014/main" id="{6B0CCC27-4DFB-E652-8F81-5E7EF8CB37D4}"/>
                  </a:ext>
                </a:extLst>
              </p:cNvPr>
              <p:cNvSpPr/>
              <p:nvPr/>
            </p:nvSpPr>
            <p:spPr>
              <a:xfrm>
                <a:off x="27473580"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F4C"/>
              </a:solidFill>
              <a:ln w="9391" cap="flat">
                <a:noFill/>
                <a:prstDash val="solid"/>
                <a:round/>
              </a:ln>
            </p:spPr>
            <p:txBody>
              <a:bodyPr rtlCol="0" anchor="ctr"/>
              <a:lstStyle/>
              <a:p>
                <a:endParaRPr lang="en-US" sz="2400"/>
              </a:p>
            </p:txBody>
          </p:sp>
          <p:sp>
            <p:nvSpPr>
              <p:cNvPr id="3366" name="Freeform 3365">
                <a:extLst>
                  <a:ext uri="{FF2B5EF4-FFF2-40B4-BE49-F238E27FC236}">
                    <a16:creationId xmlns:a16="http://schemas.microsoft.com/office/drawing/2014/main" id="{3ED49F77-ACAD-371B-F33A-08B3946F138C}"/>
                  </a:ext>
                </a:extLst>
              </p:cNvPr>
              <p:cNvSpPr/>
              <p:nvPr/>
            </p:nvSpPr>
            <p:spPr>
              <a:xfrm>
                <a:off x="27506042"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14D"/>
              </a:solidFill>
              <a:ln w="9391" cap="flat">
                <a:noFill/>
                <a:prstDash val="solid"/>
                <a:round/>
              </a:ln>
            </p:spPr>
            <p:txBody>
              <a:bodyPr rtlCol="0" anchor="ctr"/>
              <a:lstStyle/>
              <a:p>
                <a:endParaRPr lang="en-US" sz="2400"/>
              </a:p>
            </p:txBody>
          </p:sp>
          <p:sp>
            <p:nvSpPr>
              <p:cNvPr id="3367" name="Freeform 3366">
                <a:extLst>
                  <a:ext uri="{FF2B5EF4-FFF2-40B4-BE49-F238E27FC236}">
                    <a16:creationId xmlns:a16="http://schemas.microsoft.com/office/drawing/2014/main" id="{9F4F4D20-9CEE-F937-41A2-ADFA3812759C}"/>
                  </a:ext>
                </a:extLst>
              </p:cNvPr>
              <p:cNvSpPr/>
              <p:nvPr/>
            </p:nvSpPr>
            <p:spPr>
              <a:xfrm>
                <a:off x="27538505"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F4C"/>
              </a:solidFill>
              <a:ln w="9391" cap="flat">
                <a:noFill/>
                <a:prstDash val="solid"/>
                <a:round/>
              </a:ln>
            </p:spPr>
            <p:txBody>
              <a:bodyPr rtlCol="0" anchor="ctr"/>
              <a:lstStyle/>
              <a:p>
                <a:endParaRPr lang="en-US" sz="2400"/>
              </a:p>
            </p:txBody>
          </p:sp>
          <p:sp>
            <p:nvSpPr>
              <p:cNvPr id="3368" name="Freeform 3367">
                <a:extLst>
                  <a:ext uri="{FF2B5EF4-FFF2-40B4-BE49-F238E27FC236}">
                    <a16:creationId xmlns:a16="http://schemas.microsoft.com/office/drawing/2014/main" id="{E3D8B59D-5299-D25C-9044-CD9730D4B9A6}"/>
                  </a:ext>
                </a:extLst>
              </p:cNvPr>
              <p:cNvSpPr/>
              <p:nvPr/>
            </p:nvSpPr>
            <p:spPr>
              <a:xfrm>
                <a:off x="27570967" y="2033716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14D"/>
              </a:solidFill>
              <a:ln w="9391" cap="flat">
                <a:noFill/>
                <a:prstDash val="solid"/>
                <a:round/>
              </a:ln>
            </p:spPr>
            <p:txBody>
              <a:bodyPr rtlCol="0" anchor="ctr"/>
              <a:lstStyle/>
              <a:p>
                <a:endParaRPr lang="en-US" sz="2400"/>
              </a:p>
            </p:txBody>
          </p:sp>
          <p:sp>
            <p:nvSpPr>
              <p:cNvPr id="3369" name="Freeform 3368">
                <a:extLst>
                  <a:ext uri="{FF2B5EF4-FFF2-40B4-BE49-F238E27FC236}">
                    <a16:creationId xmlns:a16="http://schemas.microsoft.com/office/drawing/2014/main" id="{D64400EA-4309-1314-2AA3-308A833DF97C}"/>
                  </a:ext>
                </a:extLst>
              </p:cNvPr>
              <p:cNvSpPr/>
              <p:nvPr/>
            </p:nvSpPr>
            <p:spPr>
              <a:xfrm>
                <a:off x="27603430" y="20337165"/>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3714D"/>
              </a:solidFill>
              <a:ln w="9391" cap="flat">
                <a:noFill/>
                <a:prstDash val="solid"/>
                <a:round/>
              </a:ln>
            </p:spPr>
            <p:txBody>
              <a:bodyPr rtlCol="0" anchor="ctr"/>
              <a:lstStyle/>
              <a:p>
                <a:endParaRPr lang="en-US" sz="2400"/>
              </a:p>
            </p:txBody>
          </p:sp>
          <p:sp>
            <p:nvSpPr>
              <p:cNvPr id="3370" name="Freeform 3369">
                <a:extLst>
                  <a:ext uri="{FF2B5EF4-FFF2-40B4-BE49-F238E27FC236}">
                    <a16:creationId xmlns:a16="http://schemas.microsoft.com/office/drawing/2014/main" id="{E7433A5A-1E45-8B6E-629B-441969DEA1FD}"/>
                  </a:ext>
                </a:extLst>
              </p:cNvPr>
              <p:cNvSpPr/>
              <p:nvPr/>
            </p:nvSpPr>
            <p:spPr>
              <a:xfrm>
                <a:off x="27635897" y="20337165"/>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3714D"/>
              </a:solidFill>
              <a:ln w="9391" cap="flat">
                <a:noFill/>
                <a:prstDash val="solid"/>
                <a:round/>
              </a:ln>
            </p:spPr>
            <p:txBody>
              <a:bodyPr rtlCol="0" anchor="ctr"/>
              <a:lstStyle/>
              <a:p>
                <a:endParaRPr lang="en-US" sz="2400"/>
              </a:p>
            </p:txBody>
          </p:sp>
          <p:sp>
            <p:nvSpPr>
              <p:cNvPr id="3371" name="Freeform 3370">
                <a:extLst>
                  <a:ext uri="{FF2B5EF4-FFF2-40B4-BE49-F238E27FC236}">
                    <a16:creationId xmlns:a16="http://schemas.microsoft.com/office/drawing/2014/main" id="{B90ADF71-7FC1-FAA8-D5D7-19AE2C4FDF78}"/>
                  </a:ext>
                </a:extLst>
              </p:cNvPr>
              <p:cNvSpPr/>
              <p:nvPr/>
            </p:nvSpPr>
            <p:spPr>
              <a:xfrm>
                <a:off x="2669447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11F53"/>
              </a:solidFill>
              <a:ln w="9391" cap="flat">
                <a:noFill/>
                <a:prstDash val="solid"/>
                <a:round/>
              </a:ln>
            </p:spPr>
            <p:txBody>
              <a:bodyPr rtlCol="0" anchor="ctr"/>
              <a:lstStyle/>
              <a:p>
                <a:endParaRPr lang="en-US" sz="2400"/>
              </a:p>
            </p:txBody>
          </p:sp>
          <p:sp>
            <p:nvSpPr>
              <p:cNvPr id="3372" name="Freeform 3371">
                <a:extLst>
                  <a:ext uri="{FF2B5EF4-FFF2-40B4-BE49-F238E27FC236}">
                    <a16:creationId xmlns:a16="http://schemas.microsoft.com/office/drawing/2014/main" id="{514DD71C-D9B8-1B43-032F-C4DA3FFDBB63}"/>
                  </a:ext>
                </a:extLst>
              </p:cNvPr>
              <p:cNvSpPr/>
              <p:nvPr/>
            </p:nvSpPr>
            <p:spPr>
              <a:xfrm>
                <a:off x="26726941"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61F54"/>
              </a:solidFill>
              <a:ln w="9391" cap="flat">
                <a:noFill/>
                <a:prstDash val="solid"/>
                <a:round/>
              </a:ln>
            </p:spPr>
            <p:txBody>
              <a:bodyPr rtlCol="0" anchor="ctr"/>
              <a:lstStyle/>
              <a:p>
                <a:endParaRPr lang="en-US" sz="2400"/>
              </a:p>
            </p:txBody>
          </p:sp>
          <p:sp>
            <p:nvSpPr>
              <p:cNvPr id="3373" name="Freeform 3372">
                <a:extLst>
                  <a:ext uri="{FF2B5EF4-FFF2-40B4-BE49-F238E27FC236}">
                    <a16:creationId xmlns:a16="http://schemas.microsoft.com/office/drawing/2014/main" id="{C7732057-797E-C7F6-6B36-9BAB5F4FF3B8}"/>
                  </a:ext>
                </a:extLst>
              </p:cNvPr>
              <p:cNvSpPr/>
              <p:nvPr/>
            </p:nvSpPr>
            <p:spPr>
              <a:xfrm>
                <a:off x="2675940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91" cap="flat">
                <a:noFill/>
                <a:prstDash val="solid"/>
                <a:round/>
              </a:ln>
            </p:spPr>
            <p:txBody>
              <a:bodyPr rtlCol="0" anchor="ctr"/>
              <a:lstStyle/>
              <a:p>
                <a:endParaRPr lang="en-US" sz="2400"/>
              </a:p>
            </p:txBody>
          </p:sp>
          <p:sp>
            <p:nvSpPr>
              <p:cNvPr id="3374" name="Freeform 3373">
                <a:extLst>
                  <a:ext uri="{FF2B5EF4-FFF2-40B4-BE49-F238E27FC236}">
                    <a16:creationId xmlns:a16="http://schemas.microsoft.com/office/drawing/2014/main" id="{10592825-1A70-51C0-0E87-68FBE9FE47C0}"/>
                  </a:ext>
                </a:extLst>
              </p:cNvPr>
              <p:cNvSpPr/>
              <p:nvPr/>
            </p:nvSpPr>
            <p:spPr>
              <a:xfrm>
                <a:off x="26791866"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91" cap="flat">
                <a:noFill/>
                <a:prstDash val="solid"/>
                <a:round/>
              </a:ln>
            </p:spPr>
            <p:txBody>
              <a:bodyPr rtlCol="0" anchor="ctr"/>
              <a:lstStyle/>
              <a:p>
                <a:endParaRPr lang="en-US" sz="2400"/>
              </a:p>
            </p:txBody>
          </p:sp>
          <p:sp>
            <p:nvSpPr>
              <p:cNvPr id="3375" name="Freeform 3374">
                <a:extLst>
                  <a:ext uri="{FF2B5EF4-FFF2-40B4-BE49-F238E27FC236}">
                    <a16:creationId xmlns:a16="http://schemas.microsoft.com/office/drawing/2014/main" id="{E32E7430-87AF-6468-1DBF-E04D45F97599}"/>
                  </a:ext>
                </a:extLst>
              </p:cNvPr>
              <p:cNvSpPr/>
              <p:nvPr/>
            </p:nvSpPr>
            <p:spPr>
              <a:xfrm>
                <a:off x="2682432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91" cap="flat">
                <a:noFill/>
                <a:prstDash val="solid"/>
                <a:round/>
              </a:ln>
            </p:spPr>
            <p:txBody>
              <a:bodyPr rtlCol="0" anchor="ctr"/>
              <a:lstStyle/>
              <a:p>
                <a:endParaRPr lang="en-US" sz="2400"/>
              </a:p>
            </p:txBody>
          </p:sp>
          <p:sp>
            <p:nvSpPr>
              <p:cNvPr id="3376" name="Freeform 3375">
                <a:extLst>
                  <a:ext uri="{FF2B5EF4-FFF2-40B4-BE49-F238E27FC236}">
                    <a16:creationId xmlns:a16="http://schemas.microsoft.com/office/drawing/2014/main" id="{8B3E05CC-8CEA-B0E2-3D9E-09FE8565E631}"/>
                  </a:ext>
                </a:extLst>
              </p:cNvPr>
              <p:cNvSpPr/>
              <p:nvPr/>
            </p:nvSpPr>
            <p:spPr>
              <a:xfrm>
                <a:off x="26856791"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91" cap="flat">
                <a:noFill/>
                <a:prstDash val="solid"/>
                <a:round/>
              </a:ln>
            </p:spPr>
            <p:txBody>
              <a:bodyPr rtlCol="0" anchor="ctr"/>
              <a:lstStyle/>
              <a:p>
                <a:endParaRPr lang="en-US" sz="2400"/>
              </a:p>
            </p:txBody>
          </p:sp>
          <p:sp>
            <p:nvSpPr>
              <p:cNvPr id="3377" name="Freeform 3376">
                <a:extLst>
                  <a:ext uri="{FF2B5EF4-FFF2-40B4-BE49-F238E27FC236}">
                    <a16:creationId xmlns:a16="http://schemas.microsoft.com/office/drawing/2014/main" id="{CEDDDE10-EF57-4FA8-45C2-9CE73F2A0EB3}"/>
                  </a:ext>
                </a:extLst>
              </p:cNvPr>
              <p:cNvSpPr/>
              <p:nvPr/>
            </p:nvSpPr>
            <p:spPr>
              <a:xfrm>
                <a:off x="2688925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378" name="Freeform 3377">
                <a:extLst>
                  <a:ext uri="{FF2B5EF4-FFF2-40B4-BE49-F238E27FC236}">
                    <a16:creationId xmlns:a16="http://schemas.microsoft.com/office/drawing/2014/main" id="{EA25B78D-02CB-090D-0F94-0B8122A81FE8}"/>
                  </a:ext>
                </a:extLst>
              </p:cNvPr>
              <p:cNvSpPr/>
              <p:nvPr/>
            </p:nvSpPr>
            <p:spPr>
              <a:xfrm>
                <a:off x="26921716"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3379" name="Freeform 3378">
                <a:extLst>
                  <a:ext uri="{FF2B5EF4-FFF2-40B4-BE49-F238E27FC236}">
                    <a16:creationId xmlns:a16="http://schemas.microsoft.com/office/drawing/2014/main" id="{F1E8545E-F58C-6AA0-7663-A8B8D8196327}"/>
                  </a:ext>
                </a:extLst>
              </p:cNvPr>
              <p:cNvSpPr/>
              <p:nvPr/>
            </p:nvSpPr>
            <p:spPr>
              <a:xfrm>
                <a:off x="2695417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380" name="Freeform 3379">
                <a:extLst>
                  <a:ext uri="{FF2B5EF4-FFF2-40B4-BE49-F238E27FC236}">
                    <a16:creationId xmlns:a16="http://schemas.microsoft.com/office/drawing/2014/main" id="{60D2BBA4-9FEA-D2E0-0569-25936A8D4F4F}"/>
                  </a:ext>
                </a:extLst>
              </p:cNvPr>
              <p:cNvSpPr/>
              <p:nvPr/>
            </p:nvSpPr>
            <p:spPr>
              <a:xfrm>
                <a:off x="2698664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C1656"/>
              </a:solidFill>
              <a:ln w="9391" cap="flat">
                <a:noFill/>
                <a:prstDash val="solid"/>
                <a:round/>
              </a:ln>
            </p:spPr>
            <p:txBody>
              <a:bodyPr rtlCol="0" anchor="ctr"/>
              <a:lstStyle/>
              <a:p>
                <a:endParaRPr lang="en-US" sz="2400"/>
              </a:p>
            </p:txBody>
          </p:sp>
          <p:sp>
            <p:nvSpPr>
              <p:cNvPr id="3381" name="Freeform 3380">
                <a:extLst>
                  <a:ext uri="{FF2B5EF4-FFF2-40B4-BE49-F238E27FC236}">
                    <a16:creationId xmlns:a16="http://schemas.microsoft.com/office/drawing/2014/main" id="{6BEE680D-F5E5-9307-DAFE-3219209FA50A}"/>
                  </a:ext>
                </a:extLst>
              </p:cNvPr>
              <p:cNvSpPr/>
              <p:nvPr/>
            </p:nvSpPr>
            <p:spPr>
              <a:xfrm>
                <a:off x="2701910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91" cap="flat">
                <a:noFill/>
                <a:prstDash val="solid"/>
                <a:round/>
              </a:ln>
            </p:spPr>
            <p:txBody>
              <a:bodyPr rtlCol="0" anchor="ctr"/>
              <a:lstStyle/>
              <a:p>
                <a:endParaRPr lang="en-US" sz="2400"/>
              </a:p>
            </p:txBody>
          </p:sp>
          <p:sp>
            <p:nvSpPr>
              <p:cNvPr id="3382" name="Freeform 3381">
                <a:extLst>
                  <a:ext uri="{FF2B5EF4-FFF2-40B4-BE49-F238E27FC236}">
                    <a16:creationId xmlns:a16="http://schemas.microsoft.com/office/drawing/2014/main" id="{0C2C44F8-F685-C155-763C-31E890A4936C}"/>
                  </a:ext>
                </a:extLst>
              </p:cNvPr>
              <p:cNvSpPr/>
              <p:nvPr/>
            </p:nvSpPr>
            <p:spPr>
              <a:xfrm>
                <a:off x="2705156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91" cap="flat">
                <a:noFill/>
                <a:prstDash val="solid"/>
                <a:round/>
              </a:ln>
            </p:spPr>
            <p:txBody>
              <a:bodyPr rtlCol="0" anchor="ctr"/>
              <a:lstStyle/>
              <a:p>
                <a:endParaRPr lang="en-US" sz="2400"/>
              </a:p>
            </p:txBody>
          </p:sp>
          <p:sp>
            <p:nvSpPr>
              <p:cNvPr id="3383" name="Freeform 3382">
                <a:extLst>
                  <a:ext uri="{FF2B5EF4-FFF2-40B4-BE49-F238E27FC236}">
                    <a16:creationId xmlns:a16="http://schemas.microsoft.com/office/drawing/2014/main" id="{D2A2ED11-B6BA-D7CA-3E81-D33BA6AC9B92}"/>
                  </a:ext>
                </a:extLst>
              </p:cNvPr>
              <p:cNvSpPr/>
              <p:nvPr/>
            </p:nvSpPr>
            <p:spPr>
              <a:xfrm>
                <a:off x="2708402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03143"/>
              </a:solidFill>
              <a:ln w="9391" cap="flat">
                <a:noFill/>
                <a:prstDash val="solid"/>
                <a:round/>
              </a:ln>
            </p:spPr>
            <p:txBody>
              <a:bodyPr rtlCol="0" anchor="ctr"/>
              <a:lstStyle/>
              <a:p>
                <a:endParaRPr lang="en-US" sz="2400"/>
              </a:p>
            </p:txBody>
          </p:sp>
          <p:sp>
            <p:nvSpPr>
              <p:cNvPr id="3384" name="Freeform 3383">
                <a:extLst>
                  <a:ext uri="{FF2B5EF4-FFF2-40B4-BE49-F238E27FC236}">
                    <a16:creationId xmlns:a16="http://schemas.microsoft.com/office/drawing/2014/main" id="{1CD83409-9F0E-A2E5-5DC6-15EC89541DA6}"/>
                  </a:ext>
                </a:extLst>
              </p:cNvPr>
              <p:cNvSpPr/>
              <p:nvPr/>
            </p:nvSpPr>
            <p:spPr>
              <a:xfrm>
                <a:off x="2711649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43841"/>
              </a:solidFill>
              <a:ln w="9391" cap="flat">
                <a:noFill/>
                <a:prstDash val="solid"/>
                <a:round/>
              </a:ln>
            </p:spPr>
            <p:txBody>
              <a:bodyPr rtlCol="0" anchor="ctr"/>
              <a:lstStyle/>
              <a:p>
                <a:endParaRPr lang="en-US" sz="2400"/>
              </a:p>
            </p:txBody>
          </p:sp>
          <p:sp>
            <p:nvSpPr>
              <p:cNvPr id="3385" name="Freeform 3384">
                <a:extLst>
                  <a:ext uri="{FF2B5EF4-FFF2-40B4-BE49-F238E27FC236}">
                    <a16:creationId xmlns:a16="http://schemas.microsoft.com/office/drawing/2014/main" id="{20C988C6-975B-A6DD-6C37-4C28681BE4E1}"/>
                  </a:ext>
                </a:extLst>
              </p:cNvPr>
              <p:cNvSpPr/>
              <p:nvPr/>
            </p:nvSpPr>
            <p:spPr>
              <a:xfrm>
                <a:off x="2714895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F66"/>
              </a:solidFill>
              <a:ln w="9391" cap="flat">
                <a:noFill/>
                <a:prstDash val="solid"/>
                <a:round/>
              </a:ln>
            </p:spPr>
            <p:txBody>
              <a:bodyPr rtlCol="0" anchor="ctr"/>
              <a:lstStyle/>
              <a:p>
                <a:endParaRPr lang="en-US" sz="2400"/>
              </a:p>
            </p:txBody>
          </p:sp>
          <p:sp>
            <p:nvSpPr>
              <p:cNvPr id="3386" name="Freeform 3385">
                <a:extLst>
                  <a:ext uri="{FF2B5EF4-FFF2-40B4-BE49-F238E27FC236}">
                    <a16:creationId xmlns:a16="http://schemas.microsoft.com/office/drawing/2014/main" id="{32F3CC2F-4F1F-ACB3-27AC-D088F007A94F}"/>
                  </a:ext>
                </a:extLst>
              </p:cNvPr>
              <p:cNvSpPr/>
              <p:nvPr/>
            </p:nvSpPr>
            <p:spPr>
              <a:xfrm>
                <a:off x="2718141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A443E"/>
              </a:solidFill>
              <a:ln w="9391" cap="flat">
                <a:noFill/>
                <a:prstDash val="solid"/>
                <a:round/>
              </a:ln>
            </p:spPr>
            <p:txBody>
              <a:bodyPr rtlCol="0" anchor="ctr"/>
              <a:lstStyle/>
              <a:p>
                <a:endParaRPr lang="en-US" sz="2400"/>
              </a:p>
            </p:txBody>
          </p:sp>
          <p:sp>
            <p:nvSpPr>
              <p:cNvPr id="3387" name="Freeform 3386">
                <a:extLst>
                  <a:ext uri="{FF2B5EF4-FFF2-40B4-BE49-F238E27FC236}">
                    <a16:creationId xmlns:a16="http://schemas.microsoft.com/office/drawing/2014/main" id="{5045D9A1-C36D-76D6-B69F-6BBD3FF633BE}"/>
                  </a:ext>
                </a:extLst>
              </p:cNvPr>
              <p:cNvSpPr/>
              <p:nvPr/>
            </p:nvSpPr>
            <p:spPr>
              <a:xfrm>
                <a:off x="27213879"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91" cap="flat">
                <a:noFill/>
                <a:prstDash val="solid"/>
                <a:round/>
              </a:ln>
            </p:spPr>
            <p:txBody>
              <a:bodyPr rtlCol="0" anchor="ctr"/>
              <a:lstStyle/>
              <a:p>
                <a:endParaRPr lang="en-US" sz="2400"/>
              </a:p>
            </p:txBody>
          </p:sp>
          <p:sp>
            <p:nvSpPr>
              <p:cNvPr id="3388" name="Freeform 3387">
                <a:extLst>
                  <a:ext uri="{FF2B5EF4-FFF2-40B4-BE49-F238E27FC236}">
                    <a16:creationId xmlns:a16="http://schemas.microsoft.com/office/drawing/2014/main" id="{0F0CE325-5292-CE9A-33FE-9B9994E546DF}"/>
                  </a:ext>
                </a:extLst>
              </p:cNvPr>
              <p:cNvSpPr/>
              <p:nvPr/>
            </p:nvSpPr>
            <p:spPr>
              <a:xfrm>
                <a:off x="2724634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23F"/>
              </a:solidFill>
              <a:ln w="9391" cap="flat">
                <a:noFill/>
                <a:prstDash val="solid"/>
                <a:round/>
              </a:ln>
            </p:spPr>
            <p:txBody>
              <a:bodyPr rtlCol="0" anchor="ctr"/>
              <a:lstStyle/>
              <a:p>
                <a:endParaRPr lang="en-US" sz="2400"/>
              </a:p>
            </p:txBody>
          </p:sp>
          <p:sp>
            <p:nvSpPr>
              <p:cNvPr id="3389" name="Freeform 3388">
                <a:extLst>
                  <a:ext uri="{FF2B5EF4-FFF2-40B4-BE49-F238E27FC236}">
                    <a16:creationId xmlns:a16="http://schemas.microsoft.com/office/drawing/2014/main" id="{A2409D72-DE55-FAD5-99F8-B67C73400C0F}"/>
                  </a:ext>
                </a:extLst>
              </p:cNvPr>
              <p:cNvSpPr/>
              <p:nvPr/>
            </p:nvSpPr>
            <p:spPr>
              <a:xfrm>
                <a:off x="27278804"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43F"/>
              </a:solidFill>
              <a:ln w="9391" cap="flat">
                <a:noFill/>
                <a:prstDash val="solid"/>
                <a:round/>
              </a:ln>
            </p:spPr>
            <p:txBody>
              <a:bodyPr rtlCol="0" anchor="ctr"/>
              <a:lstStyle/>
              <a:p>
                <a:endParaRPr lang="en-US" sz="2400"/>
              </a:p>
            </p:txBody>
          </p:sp>
          <p:sp>
            <p:nvSpPr>
              <p:cNvPr id="3390" name="Freeform 3389">
                <a:extLst>
                  <a:ext uri="{FF2B5EF4-FFF2-40B4-BE49-F238E27FC236}">
                    <a16:creationId xmlns:a16="http://schemas.microsoft.com/office/drawing/2014/main" id="{0B8243A7-4232-42C8-AE49-9BE9EA73ABBE}"/>
                  </a:ext>
                </a:extLst>
              </p:cNvPr>
              <p:cNvSpPr/>
              <p:nvPr/>
            </p:nvSpPr>
            <p:spPr>
              <a:xfrm>
                <a:off x="2731126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5C42"/>
              </a:solidFill>
              <a:ln w="9391" cap="flat">
                <a:noFill/>
                <a:prstDash val="solid"/>
                <a:round/>
              </a:ln>
            </p:spPr>
            <p:txBody>
              <a:bodyPr rtlCol="0" anchor="ctr"/>
              <a:lstStyle/>
              <a:p>
                <a:endParaRPr lang="en-US" sz="2400"/>
              </a:p>
            </p:txBody>
          </p:sp>
          <p:sp>
            <p:nvSpPr>
              <p:cNvPr id="3391" name="Freeform 3390">
                <a:extLst>
                  <a:ext uri="{FF2B5EF4-FFF2-40B4-BE49-F238E27FC236}">
                    <a16:creationId xmlns:a16="http://schemas.microsoft.com/office/drawing/2014/main" id="{A51DF7A5-F3A9-B716-012A-5ACA0349813B}"/>
                  </a:ext>
                </a:extLst>
              </p:cNvPr>
              <p:cNvSpPr/>
              <p:nvPr/>
            </p:nvSpPr>
            <p:spPr>
              <a:xfrm>
                <a:off x="27343730"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646"/>
              </a:solidFill>
              <a:ln w="9391" cap="flat">
                <a:noFill/>
                <a:prstDash val="solid"/>
                <a:round/>
              </a:ln>
            </p:spPr>
            <p:txBody>
              <a:bodyPr rtlCol="0" anchor="ctr"/>
              <a:lstStyle/>
              <a:p>
                <a:endParaRPr lang="en-US" sz="2400"/>
              </a:p>
            </p:txBody>
          </p:sp>
          <p:sp>
            <p:nvSpPr>
              <p:cNvPr id="3392" name="Freeform 3391">
                <a:extLst>
                  <a:ext uri="{FF2B5EF4-FFF2-40B4-BE49-F238E27FC236}">
                    <a16:creationId xmlns:a16="http://schemas.microsoft.com/office/drawing/2014/main" id="{36B5CF25-20DD-B91E-5A4E-EC2D8338C057}"/>
                  </a:ext>
                </a:extLst>
              </p:cNvPr>
              <p:cNvSpPr/>
              <p:nvPr/>
            </p:nvSpPr>
            <p:spPr>
              <a:xfrm>
                <a:off x="2737619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B49"/>
              </a:solidFill>
              <a:ln w="9391" cap="flat">
                <a:noFill/>
                <a:prstDash val="solid"/>
                <a:round/>
              </a:ln>
            </p:spPr>
            <p:txBody>
              <a:bodyPr rtlCol="0" anchor="ctr"/>
              <a:lstStyle/>
              <a:p>
                <a:endParaRPr lang="en-US" sz="2400"/>
              </a:p>
            </p:txBody>
          </p:sp>
          <p:sp>
            <p:nvSpPr>
              <p:cNvPr id="3393" name="Freeform 3392">
                <a:extLst>
                  <a:ext uri="{FF2B5EF4-FFF2-40B4-BE49-F238E27FC236}">
                    <a16:creationId xmlns:a16="http://schemas.microsoft.com/office/drawing/2014/main" id="{787855DC-8267-BAFB-A7E6-26AC62645193}"/>
                  </a:ext>
                </a:extLst>
              </p:cNvPr>
              <p:cNvSpPr/>
              <p:nvPr/>
            </p:nvSpPr>
            <p:spPr>
              <a:xfrm>
                <a:off x="27408655"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34E"/>
              </a:solidFill>
              <a:ln w="9391" cap="flat">
                <a:noFill/>
                <a:prstDash val="solid"/>
                <a:round/>
              </a:ln>
            </p:spPr>
            <p:txBody>
              <a:bodyPr rtlCol="0" anchor="ctr"/>
              <a:lstStyle/>
              <a:p>
                <a:endParaRPr lang="en-US" sz="2400"/>
              </a:p>
            </p:txBody>
          </p:sp>
          <p:sp>
            <p:nvSpPr>
              <p:cNvPr id="3394" name="Freeform 3393">
                <a:extLst>
                  <a:ext uri="{FF2B5EF4-FFF2-40B4-BE49-F238E27FC236}">
                    <a16:creationId xmlns:a16="http://schemas.microsoft.com/office/drawing/2014/main" id="{56BC2E59-85AB-DCB4-AB29-40A2B3EF860C}"/>
                  </a:ext>
                </a:extLst>
              </p:cNvPr>
              <p:cNvSpPr/>
              <p:nvPr/>
            </p:nvSpPr>
            <p:spPr>
              <a:xfrm>
                <a:off x="2744111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852"/>
              </a:solidFill>
              <a:ln w="9391" cap="flat">
                <a:noFill/>
                <a:prstDash val="solid"/>
                <a:round/>
              </a:ln>
            </p:spPr>
            <p:txBody>
              <a:bodyPr rtlCol="0" anchor="ctr"/>
              <a:lstStyle/>
              <a:p>
                <a:endParaRPr lang="en-US" sz="2400"/>
              </a:p>
            </p:txBody>
          </p:sp>
          <p:sp>
            <p:nvSpPr>
              <p:cNvPr id="3395" name="Freeform 3394">
                <a:extLst>
                  <a:ext uri="{FF2B5EF4-FFF2-40B4-BE49-F238E27FC236}">
                    <a16:creationId xmlns:a16="http://schemas.microsoft.com/office/drawing/2014/main" id="{DC71B5F2-D599-E990-8AC5-F4CB3192647C}"/>
                  </a:ext>
                </a:extLst>
              </p:cNvPr>
              <p:cNvSpPr/>
              <p:nvPr/>
            </p:nvSpPr>
            <p:spPr>
              <a:xfrm>
                <a:off x="27473580"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A54"/>
              </a:solidFill>
              <a:ln w="9391" cap="flat">
                <a:noFill/>
                <a:prstDash val="solid"/>
                <a:round/>
              </a:ln>
            </p:spPr>
            <p:txBody>
              <a:bodyPr rtlCol="0" anchor="ctr"/>
              <a:lstStyle/>
              <a:p>
                <a:endParaRPr lang="en-US" sz="2400"/>
              </a:p>
            </p:txBody>
          </p:sp>
          <p:sp>
            <p:nvSpPr>
              <p:cNvPr id="3396" name="Freeform 3395">
                <a:extLst>
                  <a:ext uri="{FF2B5EF4-FFF2-40B4-BE49-F238E27FC236}">
                    <a16:creationId xmlns:a16="http://schemas.microsoft.com/office/drawing/2014/main" id="{B5A024E7-5F82-C119-5D6C-F0986B79BFEC}"/>
                  </a:ext>
                </a:extLst>
              </p:cNvPr>
              <p:cNvSpPr/>
              <p:nvPr/>
            </p:nvSpPr>
            <p:spPr>
              <a:xfrm>
                <a:off x="27506042"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C55"/>
              </a:solidFill>
              <a:ln w="9391" cap="flat">
                <a:noFill/>
                <a:prstDash val="solid"/>
                <a:round/>
              </a:ln>
            </p:spPr>
            <p:txBody>
              <a:bodyPr rtlCol="0" anchor="ctr"/>
              <a:lstStyle/>
              <a:p>
                <a:endParaRPr lang="en-US" sz="2400"/>
              </a:p>
            </p:txBody>
          </p:sp>
          <p:sp>
            <p:nvSpPr>
              <p:cNvPr id="3397" name="Freeform 3396">
                <a:extLst>
                  <a:ext uri="{FF2B5EF4-FFF2-40B4-BE49-F238E27FC236}">
                    <a16:creationId xmlns:a16="http://schemas.microsoft.com/office/drawing/2014/main" id="{2E9BADC4-5649-5974-3DCC-2B9E7C1A37D2}"/>
                  </a:ext>
                </a:extLst>
              </p:cNvPr>
              <p:cNvSpPr/>
              <p:nvPr/>
            </p:nvSpPr>
            <p:spPr>
              <a:xfrm>
                <a:off x="27538505"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D57"/>
              </a:solidFill>
              <a:ln w="9391" cap="flat">
                <a:noFill/>
                <a:prstDash val="solid"/>
                <a:round/>
              </a:ln>
            </p:spPr>
            <p:txBody>
              <a:bodyPr rtlCol="0" anchor="ctr"/>
              <a:lstStyle/>
              <a:p>
                <a:endParaRPr lang="en-US" sz="2400"/>
              </a:p>
            </p:txBody>
          </p:sp>
          <p:sp>
            <p:nvSpPr>
              <p:cNvPr id="3398" name="Freeform 3397">
                <a:extLst>
                  <a:ext uri="{FF2B5EF4-FFF2-40B4-BE49-F238E27FC236}">
                    <a16:creationId xmlns:a16="http://schemas.microsoft.com/office/drawing/2014/main" id="{38620212-6A90-2829-D49F-18A4EF9BA544}"/>
                  </a:ext>
                </a:extLst>
              </p:cNvPr>
              <p:cNvSpPr/>
              <p:nvPr/>
            </p:nvSpPr>
            <p:spPr>
              <a:xfrm>
                <a:off x="27570967" y="20369812"/>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D57"/>
              </a:solidFill>
              <a:ln w="9391" cap="flat">
                <a:noFill/>
                <a:prstDash val="solid"/>
                <a:round/>
              </a:ln>
            </p:spPr>
            <p:txBody>
              <a:bodyPr rtlCol="0" anchor="ctr"/>
              <a:lstStyle/>
              <a:p>
                <a:endParaRPr lang="en-US" sz="2400"/>
              </a:p>
            </p:txBody>
          </p:sp>
          <p:sp>
            <p:nvSpPr>
              <p:cNvPr id="3399" name="Freeform 3398">
                <a:extLst>
                  <a:ext uri="{FF2B5EF4-FFF2-40B4-BE49-F238E27FC236}">
                    <a16:creationId xmlns:a16="http://schemas.microsoft.com/office/drawing/2014/main" id="{4834A0FB-5BA7-A5BA-13B2-10C7193AA5BC}"/>
                  </a:ext>
                </a:extLst>
              </p:cNvPr>
              <p:cNvSpPr/>
              <p:nvPr/>
            </p:nvSpPr>
            <p:spPr>
              <a:xfrm>
                <a:off x="27603430" y="20369812"/>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47D57"/>
              </a:solidFill>
              <a:ln w="9391" cap="flat">
                <a:noFill/>
                <a:prstDash val="solid"/>
                <a:round/>
              </a:ln>
            </p:spPr>
            <p:txBody>
              <a:bodyPr rtlCol="0" anchor="ctr"/>
              <a:lstStyle/>
              <a:p>
                <a:endParaRPr lang="en-US" sz="2400"/>
              </a:p>
            </p:txBody>
          </p:sp>
          <p:sp>
            <p:nvSpPr>
              <p:cNvPr id="3400" name="Freeform 3399">
                <a:extLst>
                  <a:ext uri="{FF2B5EF4-FFF2-40B4-BE49-F238E27FC236}">
                    <a16:creationId xmlns:a16="http://schemas.microsoft.com/office/drawing/2014/main" id="{280FA15F-8E91-A8E7-E425-04CC74547824}"/>
                  </a:ext>
                </a:extLst>
              </p:cNvPr>
              <p:cNvSpPr/>
              <p:nvPr/>
            </p:nvSpPr>
            <p:spPr>
              <a:xfrm>
                <a:off x="27635897" y="20369812"/>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47D57"/>
              </a:solidFill>
              <a:ln w="9391" cap="flat">
                <a:noFill/>
                <a:prstDash val="solid"/>
                <a:round/>
              </a:ln>
            </p:spPr>
            <p:txBody>
              <a:bodyPr rtlCol="0" anchor="ctr"/>
              <a:lstStyle/>
              <a:p>
                <a:endParaRPr lang="en-US" sz="2400"/>
              </a:p>
            </p:txBody>
          </p:sp>
          <p:sp>
            <p:nvSpPr>
              <p:cNvPr id="3401" name="Freeform 3400">
                <a:extLst>
                  <a:ext uri="{FF2B5EF4-FFF2-40B4-BE49-F238E27FC236}">
                    <a16:creationId xmlns:a16="http://schemas.microsoft.com/office/drawing/2014/main" id="{96CFCC64-E12A-B1BC-B88B-7CD3371B1F4D}"/>
                  </a:ext>
                </a:extLst>
              </p:cNvPr>
              <p:cNvSpPr/>
              <p:nvPr/>
            </p:nvSpPr>
            <p:spPr>
              <a:xfrm>
                <a:off x="2669447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41F54"/>
              </a:solidFill>
              <a:ln w="9391" cap="flat">
                <a:noFill/>
                <a:prstDash val="solid"/>
                <a:round/>
              </a:ln>
            </p:spPr>
            <p:txBody>
              <a:bodyPr rtlCol="0" anchor="ctr"/>
              <a:lstStyle/>
              <a:p>
                <a:endParaRPr lang="en-US" sz="2400"/>
              </a:p>
            </p:txBody>
          </p:sp>
          <p:sp>
            <p:nvSpPr>
              <p:cNvPr id="3402" name="Freeform 3401">
                <a:extLst>
                  <a:ext uri="{FF2B5EF4-FFF2-40B4-BE49-F238E27FC236}">
                    <a16:creationId xmlns:a16="http://schemas.microsoft.com/office/drawing/2014/main" id="{CC894D64-B346-E44B-CDDB-2C8C3C7ADD43}"/>
                  </a:ext>
                </a:extLst>
              </p:cNvPr>
              <p:cNvSpPr/>
              <p:nvPr/>
            </p:nvSpPr>
            <p:spPr>
              <a:xfrm>
                <a:off x="26726941"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91" cap="flat">
                <a:noFill/>
                <a:prstDash val="solid"/>
                <a:round/>
              </a:ln>
            </p:spPr>
            <p:txBody>
              <a:bodyPr rtlCol="0" anchor="ctr"/>
              <a:lstStyle/>
              <a:p>
                <a:endParaRPr lang="en-US" sz="2400"/>
              </a:p>
            </p:txBody>
          </p:sp>
          <p:sp>
            <p:nvSpPr>
              <p:cNvPr id="3403" name="Freeform 3402">
                <a:extLst>
                  <a:ext uri="{FF2B5EF4-FFF2-40B4-BE49-F238E27FC236}">
                    <a16:creationId xmlns:a16="http://schemas.microsoft.com/office/drawing/2014/main" id="{5F95E279-B1D8-36B4-4002-89A7EC6CA3DE}"/>
                  </a:ext>
                </a:extLst>
              </p:cNvPr>
              <p:cNvSpPr/>
              <p:nvPr/>
            </p:nvSpPr>
            <p:spPr>
              <a:xfrm>
                <a:off x="2675940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91" cap="flat">
                <a:noFill/>
                <a:prstDash val="solid"/>
                <a:round/>
              </a:ln>
            </p:spPr>
            <p:txBody>
              <a:bodyPr rtlCol="0" anchor="ctr"/>
              <a:lstStyle/>
              <a:p>
                <a:endParaRPr lang="en-US" sz="2400"/>
              </a:p>
            </p:txBody>
          </p:sp>
          <p:sp>
            <p:nvSpPr>
              <p:cNvPr id="3404" name="Freeform 3403">
                <a:extLst>
                  <a:ext uri="{FF2B5EF4-FFF2-40B4-BE49-F238E27FC236}">
                    <a16:creationId xmlns:a16="http://schemas.microsoft.com/office/drawing/2014/main" id="{BF223A8E-CD26-F1DF-D3F4-554394562D26}"/>
                  </a:ext>
                </a:extLst>
              </p:cNvPr>
              <p:cNvSpPr/>
              <p:nvPr/>
            </p:nvSpPr>
            <p:spPr>
              <a:xfrm>
                <a:off x="26791866"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91" cap="flat">
                <a:noFill/>
                <a:prstDash val="solid"/>
                <a:round/>
              </a:ln>
            </p:spPr>
            <p:txBody>
              <a:bodyPr rtlCol="0" anchor="ctr"/>
              <a:lstStyle/>
              <a:p>
                <a:endParaRPr lang="en-US" sz="2400"/>
              </a:p>
            </p:txBody>
          </p:sp>
          <p:sp>
            <p:nvSpPr>
              <p:cNvPr id="3405" name="Freeform 3404">
                <a:extLst>
                  <a:ext uri="{FF2B5EF4-FFF2-40B4-BE49-F238E27FC236}">
                    <a16:creationId xmlns:a16="http://schemas.microsoft.com/office/drawing/2014/main" id="{87E7996B-1346-F7BC-4223-8F1F5C0378D4}"/>
                  </a:ext>
                </a:extLst>
              </p:cNvPr>
              <p:cNvSpPr/>
              <p:nvPr/>
            </p:nvSpPr>
            <p:spPr>
              <a:xfrm>
                <a:off x="2682432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91" cap="flat">
                <a:noFill/>
                <a:prstDash val="solid"/>
                <a:round/>
              </a:ln>
            </p:spPr>
            <p:txBody>
              <a:bodyPr rtlCol="0" anchor="ctr"/>
              <a:lstStyle/>
              <a:p>
                <a:endParaRPr lang="en-US" sz="2400"/>
              </a:p>
            </p:txBody>
          </p:sp>
          <p:sp>
            <p:nvSpPr>
              <p:cNvPr id="3406" name="Freeform 3405">
                <a:extLst>
                  <a:ext uri="{FF2B5EF4-FFF2-40B4-BE49-F238E27FC236}">
                    <a16:creationId xmlns:a16="http://schemas.microsoft.com/office/drawing/2014/main" id="{C001D9A9-94FB-4D74-7E49-CD4759C2EEB5}"/>
                  </a:ext>
                </a:extLst>
              </p:cNvPr>
              <p:cNvSpPr/>
              <p:nvPr/>
            </p:nvSpPr>
            <p:spPr>
              <a:xfrm>
                <a:off x="26856791"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B1D5B"/>
              </a:solidFill>
              <a:ln w="9391" cap="flat">
                <a:noFill/>
                <a:prstDash val="solid"/>
                <a:round/>
              </a:ln>
            </p:spPr>
            <p:txBody>
              <a:bodyPr rtlCol="0" anchor="ctr"/>
              <a:lstStyle/>
              <a:p>
                <a:endParaRPr lang="en-US" sz="2400"/>
              </a:p>
            </p:txBody>
          </p:sp>
          <p:sp>
            <p:nvSpPr>
              <p:cNvPr id="3407" name="Freeform 3406">
                <a:extLst>
                  <a:ext uri="{FF2B5EF4-FFF2-40B4-BE49-F238E27FC236}">
                    <a16:creationId xmlns:a16="http://schemas.microsoft.com/office/drawing/2014/main" id="{755A42F7-14C8-B40A-C333-B1D227D112A0}"/>
                  </a:ext>
                </a:extLst>
              </p:cNvPr>
              <p:cNvSpPr/>
              <p:nvPr/>
            </p:nvSpPr>
            <p:spPr>
              <a:xfrm>
                <a:off x="2688925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71C5B"/>
              </a:solidFill>
              <a:ln w="9391" cap="flat">
                <a:noFill/>
                <a:prstDash val="solid"/>
                <a:round/>
              </a:ln>
            </p:spPr>
            <p:txBody>
              <a:bodyPr rtlCol="0" anchor="ctr"/>
              <a:lstStyle/>
              <a:p>
                <a:endParaRPr lang="en-US" sz="2400"/>
              </a:p>
            </p:txBody>
          </p:sp>
          <p:sp>
            <p:nvSpPr>
              <p:cNvPr id="3408" name="Freeform 3407">
                <a:extLst>
                  <a:ext uri="{FF2B5EF4-FFF2-40B4-BE49-F238E27FC236}">
                    <a16:creationId xmlns:a16="http://schemas.microsoft.com/office/drawing/2014/main" id="{92452090-2236-EE15-B6F5-752209CBE002}"/>
                  </a:ext>
                </a:extLst>
              </p:cNvPr>
              <p:cNvSpPr/>
              <p:nvPr/>
            </p:nvSpPr>
            <p:spPr>
              <a:xfrm>
                <a:off x="26921716"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91" cap="flat">
                <a:noFill/>
                <a:prstDash val="solid"/>
                <a:round/>
              </a:ln>
            </p:spPr>
            <p:txBody>
              <a:bodyPr rtlCol="0" anchor="ctr"/>
              <a:lstStyle/>
              <a:p>
                <a:endParaRPr lang="en-US" sz="2400"/>
              </a:p>
            </p:txBody>
          </p:sp>
          <p:sp>
            <p:nvSpPr>
              <p:cNvPr id="3409" name="Freeform 3408">
                <a:extLst>
                  <a:ext uri="{FF2B5EF4-FFF2-40B4-BE49-F238E27FC236}">
                    <a16:creationId xmlns:a16="http://schemas.microsoft.com/office/drawing/2014/main" id="{CB043B87-4409-7AF4-BADB-D78A5319287B}"/>
                  </a:ext>
                </a:extLst>
              </p:cNvPr>
              <p:cNvSpPr/>
              <p:nvPr/>
            </p:nvSpPr>
            <p:spPr>
              <a:xfrm>
                <a:off x="2695417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21758"/>
              </a:solidFill>
              <a:ln w="9391" cap="flat">
                <a:noFill/>
                <a:prstDash val="solid"/>
                <a:round/>
              </a:ln>
            </p:spPr>
            <p:txBody>
              <a:bodyPr rtlCol="0" anchor="ctr"/>
              <a:lstStyle/>
              <a:p>
                <a:endParaRPr lang="en-US" sz="2400"/>
              </a:p>
            </p:txBody>
          </p:sp>
          <p:sp>
            <p:nvSpPr>
              <p:cNvPr id="3410" name="Freeform 3409">
                <a:extLst>
                  <a:ext uri="{FF2B5EF4-FFF2-40B4-BE49-F238E27FC236}">
                    <a16:creationId xmlns:a16="http://schemas.microsoft.com/office/drawing/2014/main" id="{6519EF94-FD8D-1116-BC15-7861A79140AE}"/>
                  </a:ext>
                </a:extLst>
              </p:cNvPr>
              <p:cNvSpPr/>
              <p:nvPr/>
            </p:nvSpPr>
            <p:spPr>
              <a:xfrm>
                <a:off x="2698664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F1654"/>
              </a:solidFill>
              <a:ln w="9391" cap="flat">
                <a:noFill/>
                <a:prstDash val="solid"/>
                <a:round/>
              </a:ln>
            </p:spPr>
            <p:txBody>
              <a:bodyPr rtlCol="0" anchor="ctr"/>
              <a:lstStyle/>
              <a:p>
                <a:endParaRPr lang="en-US" sz="2400"/>
              </a:p>
            </p:txBody>
          </p:sp>
          <p:sp>
            <p:nvSpPr>
              <p:cNvPr id="3411" name="Freeform 3410">
                <a:extLst>
                  <a:ext uri="{FF2B5EF4-FFF2-40B4-BE49-F238E27FC236}">
                    <a16:creationId xmlns:a16="http://schemas.microsoft.com/office/drawing/2014/main" id="{B4439031-A336-5E14-0336-96AA38B17D2C}"/>
                  </a:ext>
                </a:extLst>
              </p:cNvPr>
              <p:cNvSpPr/>
              <p:nvPr/>
            </p:nvSpPr>
            <p:spPr>
              <a:xfrm>
                <a:off x="2701910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3412" name="Freeform 3411">
                <a:extLst>
                  <a:ext uri="{FF2B5EF4-FFF2-40B4-BE49-F238E27FC236}">
                    <a16:creationId xmlns:a16="http://schemas.microsoft.com/office/drawing/2014/main" id="{68CBCDD0-4C7C-49F5-6E86-3AAE67B4FC4B}"/>
                  </a:ext>
                </a:extLst>
              </p:cNvPr>
              <p:cNvSpPr/>
              <p:nvPr/>
            </p:nvSpPr>
            <p:spPr>
              <a:xfrm>
                <a:off x="2705156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5224A"/>
              </a:solidFill>
              <a:ln w="9391" cap="flat">
                <a:noFill/>
                <a:prstDash val="solid"/>
                <a:round/>
              </a:ln>
            </p:spPr>
            <p:txBody>
              <a:bodyPr rtlCol="0" anchor="ctr"/>
              <a:lstStyle/>
              <a:p>
                <a:endParaRPr lang="en-US" sz="2400"/>
              </a:p>
            </p:txBody>
          </p:sp>
          <p:sp>
            <p:nvSpPr>
              <p:cNvPr id="3413" name="Freeform 3412">
                <a:extLst>
                  <a:ext uri="{FF2B5EF4-FFF2-40B4-BE49-F238E27FC236}">
                    <a16:creationId xmlns:a16="http://schemas.microsoft.com/office/drawing/2014/main" id="{F2B4461B-78DD-039C-EC5E-3E84F0F7C7A2}"/>
                  </a:ext>
                </a:extLst>
              </p:cNvPr>
              <p:cNvSpPr/>
              <p:nvPr/>
            </p:nvSpPr>
            <p:spPr>
              <a:xfrm>
                <a:off x="2708402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23442"/>
              </a:solidFill>
              <a:ln w="9391" cap="flat">
                <a:noFill/>
                <a:prstDash val="solid"/>
                <a:round/>
              </a:ln>
            </p:spPr>
            <p:txBody>
              <a:bodyPr rtlCol="0" anchor="ctr"/>
              <a:lstStyle/>
              <a:p>
                <a:endParaRPr lang="en-US" sz="2400"/>
              </a:p>
            </p:txBody>
          </p:sp>
          <p:sp>
            <p:nvSpPr>
              <p:cNvPr id="3414" name="Freeform 3413">
                <a:extLst>
                  <a:ext uri="{FF2B5EF4-FFF2-40B4-BE49-F238E27FC236}">
                    <a16:creationId xmlns:a16="http://schemas.microsoft.com/office/drawing/2014/main" id="{B7ECD022-1E19-B94B-74EC-5E3E702CB9EE}"/>
                  </a:ext>
                </a:extLst>
              </p:cNvPr>
              <p:cNvSpPr/>
              <p:nvPr/>
            </p:nvSpPr>
            <p:spPr>
              <a:xfrm>
                <a:off x="2711649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63B40"/>
              </a:solidFill>
              <a:ln w="9391" cap="flat">
                <a:noFill/>
                <a:prstDash val="solid"/>
                <a:round/>
              </a:ln>
            </p:spPr>
            <p:txBody>
              <a:bodyPr rtlCol="0" anchor="ctr"/>
              <a:lstStyle/>
              <a:p>
                <a:endParaRPr lang="en-US" sz="2400"/>
              </a:p>
            </p:txBody>
          </p:sp>
          <p:sp>
            <p:nvSpPr>
              <p:cNvPr id="3415" name="Freeform 3414">
                <a:extLst>
                  <a:ext uri="{FF2B5EF4-FFF2-40B4-BE49-F238E27FC236}">
                    <a16:creationId xmlns:a16="http://schemas.microsoft.com/office/drawing/2014/main" id="{21FFD9F3-8495-6B05-7AC4-5CE5BFA6161F}"/>
                  </a:ext>
                </a:extLst>
              </p:cNvPr>
              <p:cNvSpPr/>
              <p:nvPr/>
            </p:nvSpPr>
            <p:spPr>
              <a:xfrm>
                <a:off x="2714895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A443E"/>
              </a:solidFill>
              <a:ln w="9391" cap="flat">
                <a:noFill/>
                <a:prstDash val="solid"/>
                <a:round/>
              </a:ln>
            </p:spPr>
            <p:txBody>
              <a:bodyPr rtlCol="0" anchor="ctr"/>
              <a:lstStyle/>
              <a:p>
                <a:endParaRPr lang="en-US" sz="2400"/>
              </a:p>
            </p:txBody>
          </p:sp>
          <p:sp>
            <p:nvSpPr>
              <p:cNvPr id="3416" name="Freeform 3415">
                <a:extLst>
                  <a:ext uri="{FF2B5EF4-FFF2-40B4-BE49-F238E27FC236}">
                    <a16:creationId xmlns:a16="http://schemas.microsoft.com/office/drawing/2014/main" id="{13FA1AA3-A198-5851-31ED-8EF16B84EB2B}"/>
                  </a:ext>
                </a:extLst>
              </p:cNvPr>
              <p:cNvSpPr/>
              <p:nvPr/>
            </p:nvSpPr>
            <p:spPr>
              <a:xfrm>
                <a:off x="2718141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91" cap="flat">
                <a:noFill/>
                <a:prstDash val="solid"/>
                <a:round/>
              </a:ln>
            </p:spPr>
            <p:txBody>
              <a:bodyPr rtlCol="0" anchor="ctr"/>
              <a:lstStyle/>
              <a:p>
                <a:endParaRPr lang="en-US" sz="2400"/>
              </a:p>
            </p:txBody>
          </p:sp>
          <p:sp>
            <p:nvSpPr>
              <p:cNvPr id="3417" name="Freeform 3416">
                <a:extLst>
                  <a:ext uri="{FF2B5EF4-FFF2-40B4-BE49-F238E27FC236}">
                    <a16:creationId xmlns:a16="http://schemas.microsoft.com/office/drawing/2014/main" id="{5395720E-15B4-CED1-D5AC-90BA117A6302}"/>
                  </a:ext>
                </a:extLst>
              </p:cNvPr>
              <p:cNvSpPr/>
              <p:nvPr/>
            </p:nvSpPr>
            <p:spPr>
              <a:xfrm>
                <a:off x="27213879"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23F"/>
              </a:solidFill>
              <a:ln w="9391" cap="flat">
                <a:noFill/>
                <a:prstDash val="solid"/>
                <a:round/>
              </a:ln>
            </p:spPr>
            <p:txBody>
              <a:bodyPr rtlCol="0" anchor="ctr"/>
              <a:lstStyle/>
              <a:p>
                <a:endParaRPr lang="en-US" sz="2400"/>
              </a:p>
            </p:txBody>
          </p:sp>
          <p:sp>
            <p:nvSpPr>
              <p:cNvPr id="3418" name="Freeform 3417">
                <a:extLst>
                  <a:ext uri="{FF2B5EF4-FFF2-40B4-BE49-F238E27FC236}">
                    <a16:creationId xmlns:a16="http://schemas.microsoft.com/office/drawing/2014/main" id="{DA70F8AF-3428-1E87-3393-30570AB3527C}"/>
                  </a:ext>
                </a:extLst>
              </p:cNvPr>
              <p:cNvSpPr/>
              <p:nvPr/>
            </p:nvSpPr>
            <p:spPr>
              <a:xfrm>
                <a:off x="2724634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640"/>
              </a:solidFill>
              <a:ln w="9391" cap="flat">
                <a:noFill/>
                <a:prstDash val="solid"/>
                <a:round/>
              </a:ln>
            </p:spPr>
            <p:txBody>
              <a:bodyPr rtlCol="0" anchor="ctr"/>
              <a:lstStyle/>
              <a:p>
                <a:endParaRPr lang="en-US" sz="2400"/>
              </a:p>
            </p:txBody>
          </p:sp>
          <p:sp>
            <p:nvSpPr>
              <p:cNvPr id="3419" name="Freeform 3418">
                <a:extLst>
                  <a:ext uri="{FF2B5EF4-FFF2-40B4-BE49-F238E27FC236}">
                    <a16:creationId xmlns:a16="http://schemas.microsoft.com/office/drawing/2014/main" id="{29C9B936-1BB0-7C54-501D-E52031E261FC}"/>
                  </a:ext>
                </a:extLst>
              </p:cNvPr>
              <p:cNvSpPr/>
              <p:nvPr/>
            </p:nvSpPr>
            <p:spPr>
              <a:xfrm>
                <a:off x="27278804"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6043"/>
              </a:solidFill>
              <a:ln w="9391" cap="flat">
                <a:noFill/>
                <a:prstDash val="solid"/>
                <a:round/>
              </a:ln>
            </p:spPr>
            <p:txBody>
              <a:bodyPr rtlCol="0" anchor="ctr"/>
              <a:lstStyle/>
              <a:p>
                <a:endParaRPr lang="en-US" sz="2400"/>
              </a:p>
            </p:txBody>
          </p:sp>
          <p:sp>
            <p:nvSpPr>
              <p:cNvPr id="3420" name="Freeform 3419">
                <a:extLst>
                  <a:ext uri="{FF2B5EF4-FFF2-40B4-BE49-F238E27FC236}">
                    <a16:creationId xmlns:a16="http://schemas.microsoft.com/office/drawing/2014/main" id="{C17949A4-904F-57C9-EF4A-E400838F0D60}"/>
                  </a:ext>
                </a:extLst>
              </p:cNvPr>
              <p:cNvSpPr/>
              <p:nvPr/>
            </p:nvSpPr>
            <p:spPr>
              <a:xfrm>
                <a:off x="2731126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747"/>
              </a:solidFill>
              <a:ln w="9391" cap="flat">
                <a:noFill/>
                <a:prstDash val="solid"/>
                <a:round/>
              </a:ln>
            </p:spPr>
            <p:txBody>
              <a:bodyPr rtlCol="0" anchor="ctr"/>
              <a:lstStyle/>
              <a:p>
                <a:endParaRPr lang="en-US" sz="2400"/>
              </a:p>
            </p:txBody>
          </p:sp>
          <p:sp>
            <p:nvSpPr>
              <p:cNvPr id="3421" name="Freeform 3420">
                <a:extLst>
                  <a:ext uri="{FF2B5EF4-FFF2-40B4-BE49-F238E27FC236}">
                    <a16:creationId xmlns:a16="http://schemas.microsoft.com/office/drawing/2014/main" id="{5D37A5BF-0170-C56E-D8D2-D3C684DF6EAB}"/>
                  </a:ext>
                </a:extLst>
              </p:cNvPr>
              <p:cNvSpPr/>
              <p:nvPr/>
            </p:nvSpPr>
            <p:spPr>
              <a:xfrm>
                <a:off x="27343730"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14D"/>
              </a:solidFill>
              <a:ln w="9391" cap="flat">
                <a:noFill/>
                <a:prstDash val="solid"/>
                <a:round/>
              </a:ln>
            </p:spPr>
            <p:txBody>
              <a:bodyPr rtlCol="0" anchor="ctr"/>
              <a:lstStyle/>
              <a:p>
                <a:endParaRPr lang="en-US" sz="2400"/>
              </a:p>
            </p:txBody>
          </p:sp>
          <p:sp>
            <p:nvSpPr>
              <p:cNvPr id="3422" name="Freeform 3421">
                <a:extLst>
                  <a:ext uri="{FF2B5EF4-FFF2-40B4-BE49-F238E27FC236}">
                    <a16:creationId xmlns:a16="http://schemas.microsoft.com/office/drawing/2014/main" id="{167B6E2B-351A-A5BE-6BB0-FE5DB558C3DD}"/>
                  </a:ext>
                </a:extLst>
              </p:cNvPr>
              <p:cNvSpPr/>
              <p:nvPr/>
            </p:nvSpPr>
            <p:spPr>
              <a:xfrm>
                <a:off x="2737619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852"/>
              </a:solidFill>
              <a:ln w="9391" cap="flat">
                <a:noFill/>
                <a:prstDash val="solid"/>
                <a:round/>
              </a:ln>
            </p:spPr>
            <p:txBody>
              <a:bodyPr rtlCol="0" anchor="ctr"/>
              <a:lstStyle/>
              <a:p>
                <a:endParaRPr lang="en-US" sz="2400"/>
              </a:p>
            </p:txBody>
          </p:sp>
          <p:sp>
            <p:nvSpPr>
              <p:cNvPr id="3423" name="Freeform 3422">
                <a:extLst>
                  <a:ext uri="{FF2B5EF4-FFF2-40B4-BE49-F238E27FC236}">
                    <a16:creationId xmlns:a16="http://schemas.microsoft.com/office/drawing/2014/main" id="{E10787F5-944D-6701-AF47-5CE708710DEC}"/>
                  </a:ext>
                </a:extLst>
              </p:cNvPr>
              <p:cNvSpPr/>
              <p:nvPr/>
            </p:nvSpPr>
            <p:spPr>
              <a:xfrm>
                <a:off x="27408655"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F58"/>
              </a:solidFill>
              <a:ln w="9391" cap="flat">
                <a:noFill/>
                <a:prstDash val="solid"/>
                <a:round/>
              </a:ln>
            </p:spPr>
            <p:txBody>
              <a:bodyPr rtlCol="0" anchor="ctr"/>
              <a:lstStyle/>
              <a:p>
                <a:endParaRPr lang="en-US" sz="2400"/>
              </a:p>
            </p:txBody>
          </p:sp>
          <p:sp>
            <p:nvSpPr>
              <p:cNvPr id="3424" name="Freeform 3423">
                <a:extLst>
                  <a:ext uri="{FF2B5EF4-FFF2-40B4-BE49-F238E27FC236}">
                    <a16:creationId xmlns:a16="http://schemas.microsoft.com/office/drawing/2014/main" id="{CCE209D2-A4B4-99BE-1DEE-CB0AA839DAB5}"/>
                  </a:ext>
                </a:extLst>
              </p:cNvPr>
              <p:cNvSpPr/>
              <p:nvPr/>
            </p:nvSpPr>
            <p:spPr>
              <a:xfrm>
                <a:off x="2744111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845D"/>
              </a:solidFill>
              <a:ln w="9391" cap="flat">
                <a:noFill/>
                <a:prstDash val="solid"/>
                <a:round/>
              </a:ln>
            </p:spPr>
            <p:txBody>
              <a:bodyPr rtlCol="0" anchor="ctr"/>
              <a:lstStyle/>
              <a:p>
                <a:endParaRPr lang="en-US" sz="2400"/>
              </a:p>
            </p:txBody>
          </p:sp>
          <p:sp>
            <p:nvSpPr>
              <p:cNvPr id="3425" name="Freeform 3424">
                <a:extLst>
                  <a:ext uri="{FF2B5EF4-FFF2-40B4-BE49-F238E27FC236}">
                    <a16:creationId xmlns:a16="http://schemas.microsoft.com/office/drawing/2014/main" id="{54776708-DAE0-CD9A-4998-88F3404A67FC}"/>
                  </a:ext>
                </a:extLst>
              </p:cNvPr>
              <p:cNvSpPr/>
              <p:nvPr/>
            </p:nvSpPr>
            <p:spPr>
              <a:xfrm>
                <a:off x="27473580"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860"/>
              </a:solidFill>
              <a:ln w="9391" cap="flat">
                <a:noFill/>
                <a:prstDash val="solid"/>
                <a:round/>
              </a:ln>
            </p:spPr>
            <p:txBody>
              <a:bodyPr rtlCol="0" anchor="ctr"/>
              <a:lstStyle/>
              <a:p>
                <a:endParaRPr lang="en-US" sz="2400"/>
              </a:p>
            </p:txBody>
          </p:sp>
          <p:sp>
            <p:nvSpPr>
              <p:cNvPr id="3426" name="Freeform 3425">
                <a:extLst>
                  <a:ext uri="{FF2B5EF4-FFF2-40B4-BE49-F238E27FC236}">
                    <a16:creationId xmlns:a16="http://schemas.microsoft.com/office/drawing/2014/main" id="{D66107FA-67D9-7D12-B081-C2597FE1BA53}"/>
                  </a:ext>
                </a:extLst>
              </p:cNvPr>
              <p:cNvSpPr/>
              <p:nvPr/>
            </p:nvSpPr>
            <p:spPr>
              <a:xfrm>
                <a:off x="27506042"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A61"/>
              </a:solidFill>
              <a:ln w="9391" cap="flat">
                <a:noFill/>
                <a:prstDash val="solid"/>
                <a:round/>
              </a:ln>
            </p:spPr>
            <p:txBody>
              <a:bodyPr rtlCol="0" anchor="ctr"/>
              <a:lstStyle/>
              <a:p>
                <a:endParaRPr lang="en-US" sz="2400"/>
              </a:p>
            </p:txBody>
          </p:sp>
          <p:sp>
            <p:nvSpPr>
              <p:cNvPr id="3427" name="Freeform 3426">
                <a:extLst>
                  <a:ext uri="{FF2B5EF4-FFF2-40B4-BE49-F238E27FC236}">
                    <a16:creationId xmlns:a16="http://schemas.microsoft.com/office/drawing/2014/main" id="{4D56CEBC-EA65-7FA2-6C87-6374EDE9AA8C}"/>
                  </a:ext>
                </a:extLst>
              </p:cNvPr>
              <p:cNvSpPr/>
              <p:nvPr/>
            </p:nvSpPr>
            <p:spPr>
              <a:xfrm>
                <a:off x="27538505"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A61"/>
              </a:solidFill>
              <a:ln w="9391" cap="flat">
                <a:noFill/>
                <a:prstDash val="solid"/>
                <a:round/>
              </a:ln>
            </p:spPr>
            <p:txBody>
              <a:bodyPr rtlCol="0" anchor="ctr"/>
              <a:lstStyle/>
              <a:p>
                <a:endParaRPr lang="en-US" sz="2400"/>
              </a:p>
            </p:txBody>
          </p:sp>
          <p:sp>
            <p:nvSpPr>
              <p:cNvPr id="3428" name="Freeform 3427">
                <a:extLst>
                  <a:ext uri="{FF2B5EF4-FFF2-40B4-BE49-F238E27FC236}">
                    <a16:creationId xmlns:a16="http://schemas.microsoft.com/office/drawing/2014/main" id="{4F688759-35AD-E911-9D3E-327B9C22F5E5}"/>
                  </a:ext>
                </a:extLst>
              </p:cNvPr>
              <p:cNvSpPr/>
              <p:nvPr/>
            </p:nvSpPr>
            <p:spPr>
              <a:xfrm>
                <a:off x="27570967" y="20402460"/>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B63"/>
              </a:solidFill>
              <a:ln w="9391" cap="flat">
                <a:noFill/>
                <a:prstDash val="solid"/>
                <a:round/>
              </a:ln>
            </p:spPr>
            <p:txBody>
              <a:bodyPr rtlCol="0" anchor="ctr"/>
              <a:lstStyle/>
              <a:p>
                <a:endParaRPr lang="en-US" sz="2400"/>
              </a:p>
            </p:txBody>
          </p:sp>
          <p:sp>
            <p:nvSpPr>
              <p:cNvPr id="3429" name="Freeform 3428">
                <a:extLst>
                  <a:ext uri="{FF2B5EF4-FFF2-40B4-BE49-F238E27FC236}">
                    <a16:creationId xmlns:a16="http://schemas.microsoft.com/office/drawing/2014/main" id="{B7C100CC-3253-09F9-64F3-B9B6EAC58EE1}"/>
                  </a:ext>
                </a:extLst>
              </p:cNvPr>
              <p:cNvSpPr/>
              <p:nvPr/>
            </p:nvSpPr>
            <p:spPr>
              <a:xfrm>
                <a:off x="27603430" y="20402460"/>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58B63"/>
              </a:solidFill>
              <a:ln w="9391" cap="flat">
                <a:noFill/>
                <a:prstDash val="solid"/>
                <a:round/>
              </a:ln>
            </p:spPr>
            <p:txBody>
              <a:bodyPr rtlCol="0" anchor="ctr"/>
              <a:lstStyle/>
              <a:p>
                <a:endParaRPr lang="en-US" sz="2400"/>
              </a:p>
            </p:txBody>
          </p:sp>
          <p:sp>
            <p:nvSpPr>
              <p:cNvPr id="3430" name="Freeform 3429">
                <a:extLst>
                  <a:ext uri="{FF2B5EF4-FFF2-40B4-BE49-F238E27FC236}">
                    <a16:creationId xmlns:a16="http://schemas.microsoft.com/office/drawing/2014/main" id="{EE454231-8CD5-2EA7-B618-FA7278587999}"/>
                  </a:ext>
                </a:extLst>
              </p:cNvPr>
              <p:cNvSpPr/>
              <p:nvPr/>
            </p:nvSpPr>
            <p:spPr>
              <a:xfrm>
                <a:off x="27635897" y="20402460"/>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58B63"/>
              </a:solidFill>
              <a:ln w="9391" cap="flat">
                <a:noFill/>
                <a:prstDash val="solid"/>
                <a:round/>
              </a:ln>
            </p:spPr>
            <p:txBody>
              <a:bodyPr rtlCol="0" anchor="ctr"/>
              <a:lstStyle/>
              <a:p>
                <a:endParaRPr lang="en-US" sz="2400"/>
              </a:p>
            </p:txBody>
          </p:sp>
          <p:sp>
            <p:nvSpPr>
              <p:cNvPr id="3431" name="Freeform 3430">
                <a:extLst>
                  <a:ext uri="{FF2B5EF4-FFF2-40B4-BE49-F238E27FC236}">
                    <a16:creationId xmlns:a16="http://schemas.microsoft.com/office/drawing/2014/main" id="{EF2E8344-612B-EC62-2A4C-33C67B79F133}"/>
                  </a:ext>
                </a:extLst>
              </p:cNvPr>
              <p:cNvSpPr/>
              <p:nvPr/>
            </p:nvSpPr>
            <p:spPr>
              <a:xfrm>
                <a:off x="2669447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81F55"/>
              </a:solidFill>
              <a:ln w="9391" cap="flat">
                <a:noFill/>
                <a:prstDash val="solid"/>
                <a:round/>
              </a:ln>
            </p:spPr>
            <p:txBody>
              <a:bodyPr rtlCol="0" anchor="ctr"/>
              <a:lstStyle/>
              <a:p>
                <a:endParaRPr lang="en-US" sz="2400"/>
              </a:p>
            </p:txBody>
          </p:sp>
          <p:sp>
            <p:nvSpPr>
              <p:cNvPr id="3432" name="Freeform 3431">
                <a:extLst>
                  <a:ext uri="{FF2B5EF4-FFF2-40B4-BE49-F238E27FC236}">
                    <a16:creationId xmlns:a16="http://schemas.microsoft.com/office/drawing/2014/main" id="{0D912E84-B3E2-7680-E37A-64FBE9C90E3C}"/>
                  </a:ext>
                </a:extLst>
              </p:cNvPr>
              <p:cNvSpPr/>
              <p:nvPr/>
            </p:nvSpPr>
            <p:spPr>
              <a:xfrm>
                <a:off x="26726941"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B1F56"/>
              </a:solidFill>
              <a:ln w="9391" cap="flat">
                <a:noFill/>
                <a:prstDash val="solid"/>
                <a:round/>
              </a:ln>
            </p:spPr>
            <p:txBody>
              <a:bodyPr rtlCol="0" anchor="ctr"/>
              <a:lstStyle/>
              <a:p>
                <a:endParaRPr lang="en-US" sz="2400"/>
              </a:p>
            </p:txBody>
          </p:sp>
          <p:sp>
            <p:nvSpPr>
              <p:cNvPr id="3433" name="Freeform 3432">
                <a:extLst>
                  <a:ext uri="{FF2B5EF4-FFF2-40B4-BE49-F238E27FC236}">
                    <a16:creationId xmlns:a16="http://schemas.microsoft.com/office/drawing/2014/main" id="{A217FBAB-C0F3-2B7D-C81C-1DE39BC8321C}"/>
                  </a:ext>
                </a:extLst>
              </p:cNvPr>
              <p:cNvSpPr/>
              <p:nvPr/>
            </p:nvSpPr>
            <p:spPr>
              <a:xfrm>
                <a:off x="2675940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91" cap="flat">
                <a:noFill/>
                <a:prstDash val="solid"/>
                <a:round/>
              </a:ln>
            </p:spPr>
            <p:txBody>
              <a:bodyPr rtlCol="0" anchor="ctr"/>
              <a:lstStyle/>
              <a:p>
                <a:endParaRPr lang="en-US" sz="2400"/>
              </a:p>
            </p:txBody>
          </p:sp>
          <p:sp>
            <p:nvSpPr>
              <p:cNvPr id="3434" name="Freeform 3433">
                <a:extLst>
                  <a:ext uri="{FF2B5EF4-FFF2-40B4-BE49-F238E27FC236}">
                    <a16:creationId xmlns:a16="http://schemas.microsoft.com/office/drawing/2014/main" id="{D50E5E1A-64B5-70BB-D646-89B244DDC6EF}"/>
                  </a:ext>
                </a:extLst>
              </p:cNvPr>
              <p:cNvSpPr/>
              <p:nvPr/>
            </p:nvSpPr>
            <p:spPr>
              <a:xfrm>
                <a:off x="26791866"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91" cap="flat">
                <a:noFill/>
                <a:prstDash val="solid"/>
                <a:round/>
              </a:ln>
            </p:spPr>
            <p:txBody>
              <a:bodyPr rtlCol="0" anchor="ctr"/>
              <a:lstStyle/>
              <a:p>
                <a:endParaRPr lang="en-US" sz="2400"/>
              </a:p>
            </p:txBody>
          </p:sp>
          <p:sp>
            <p:nvSpPr>
              <p:cNvPr id="3435" name="Freeform 3434">
                <a:extLst>
                  <a:ext uri="{FF2B5EF4-FFF2-40B4-BE49-F238E27FC236}">
                    <a16:creationId xmlns:a16="http://schemas.microsoft.com/office/drawing/2014/main" id="{DD55527B-0150-C8FE-E0AE-7412955AF383}"/>
                  </a:ext>
                </a:extLst>
              </p:cNvPr>
              <p:cNvSpPr/>
              <p:nvPr/>
            </p:nvSpPr>
            <p:spPr>
              <a:xfrm>
                <a:off x="2682432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91" cap="flat">
                <a:noFill/>
                <a:prstDash val="solid"/>
                <a:round/>
              </a:ln>
            </p:spPr>
            <p:txBody>
              <a:bodyPr rtlCol="0" anchor="ctr"/>
              <a:lstStyle/>
              <a:p>
                <a:endParaRPr lang="en-US" sz="2400"/>
              </a:p>
            </p:txBody>
          </p:sp>
          <p:sp>
            <p:nvSpPr>
              <p:cNvPr id="3436" name="Freeform 3435">
                <a:extLst>
                  <a:ext uri="{FF2B5EF4-FFF2-40B4-BE49-F238E27FC236}">
                    <a16:creationId xmlns:a16="http://schemas.microsoft.com/office/drawing/2014/main" id="{ABFBCC28-E08B-C500-85A6-98EBD8C833DF}"/>
                  </a:ext>
                </a:extLst>
              </p:cNvPr>
              <p:cNvSpPr/>
              <p:nvPr/>
            </p:nvSpPr>
            <p:spPr>
              <a:xfrm>
                <a:off x="26856791"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91" cap="flat">
                <a:noFill/>
                <a:prstDash val="solid"/>
                <a:round/>
              </a:ln>
            </p:spPr>
            <p:txBody>
              <a:bodyPr rtlCol="0" anchor="ctr"/>
              <a:lstStyle/>
              <a:p>
                <a:endParaRPr lang="en-US" sz="2400"/>
              </a:p>
            </p:txBody>
          </p:sp>
          <p:sp>
            <p:nvSpPr>
              <p:cNvPr id="3437" name="Freeform 3436">
                <a:extLst>
                  <a:ext uri="{FF2B5EF4-FFF2-40B4-BE49-F238E27FC236}">
                    <a16:creationId xmlns:a16="http://schemas.microsoft.com/office/drawing/2014/main" id="{36AC7BF9-379F-DA29-5F1E-045719675474}"/>
                  </a:ext>
                </a:extLst>
              </p:cNvPr>
              <p:cNvSpPr/>
              <p:nvPr/>
            </p:nvSpPr>
            <p:spPr>
              <a:xfrm>
                <a:off x="2688925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91" cap="flat">
                <a:noFill/>
                <a:prstDash val="solid"/>
                <a:round/>
              </a:ln>
            </p:spPr>
            <p:txBody>
              <a:bodyPr rtlCol="0" anchor="ctr"/>
              <a:lstStyle/>
              <a:p>
                <a:endParaRPr lang="en-US" sz="2400"/>
              </a:p>
            </p:txBody>
          </p:sp>
          <p:sp>
            <p:nvSpPr>
              <p:cNvPr id="3438" name="Freeform 3437">
                <a:extLst>
                  <a:ext uri="{FF2B5EF4-FFF2-40B4-BE49-F238E27FC236}">
                    <a16:creationId xmlns:a16="http://schemas.microsoft.com/office/drawing/2014/main" id="{95DA2BEB-E624-6D9C-F3F0-3D929674A72A}"/>
                  </a:ext>
                </a:extLst>
              </p:cNvPr>
              <p:cNvSpPr/>
              <p:nvPr/>
            </p:nvSpPr>
            <p:spPr>
              <a:xfrm>
                <a:off x="26921716"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8185A"/>
              </a:solidFill>
              <a:ln w="9391" cap="flat">
                <a:noFill/>
                <a:prstDash val="solid"/>
                <a:round/>
              </a:ln>
            </p:spPr>
            <p:txBody>
              <a:bodyPr rtlCol="0" anchor="ctr"/>
              <a:lstStyle/>
              <a:p>
                <a:endParaRPr lang="en-US" sz="2400"/>
              </a:p>
            </p:txBody>
          </p:sp>
          <p:sp>
            <p:nvSpPr>
              <p:cNvPr id="3439" name="Freeform 3438">
                <a:extLst>
                  <a:ext uri="{FF2B5EF4-FFF2-40B4-BE49-F238E27FC236}">
                    <a16:creationId xmlns:a16="http://schemas.microsoft.com/office/drawing/2014/main" id="{A5F70AA7-B530-12B4-CC8F-651917850035}"/>
                  </a:ext>
                </a:extLst>
              </p:cNvPr>
              <p:cNvSpPr/>
              <p:nvPr/>
            </p:nvSpPr>
            <p:spPr>
              <a:xfrm>
                <a:off x="2695417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440" name="Freeform 3439">
                <a:extLst>
                  <a:ext uri="{FF2B5EF4-FFF2-40B4-BE49-F238E27FC236}">
                    <a16:creationId xmlns:a16="http://schemas.microsoft.com/office/drawing/2014/main" id="{1EDBA00D-4C74-0727-C076-B1C5A99F89D8}"/>
                  </a:ext>
                </a:extLst>
              </p:cNvPr>
              <p:cNvSpPr/>
              <p:nvPr/>
            </p:nvSpPr>
            <p:spPr>
              <a:xfrm>
                <a:off x="2698664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91" cap="flat">
                <a:noFill/>
                <a:prstDash val="solid"/>
                <a:round/>
              </a:ln>
            </p:spPr>
            <p:txBody>
              <a:bodyPr rtlCol="0" anchor="ctr"/>
              <a:lstStyle/>
              <a:p>
                <a:endParaRPr lang="en-US" sz="2400"/>
              </a:p>
            </p:txBody>
          </p:sp>
          <p:sp>
            <p:nvSpPr>
              <p:cNvPr id="3441" name="Freeform 3440">
                <a:extLst>
                  <a:ext uri="{FF2B5EF4-FFF2-40B4-BE49-F238E27FC236}">
                    <a16:creationId xmlns:a16="http://schemas.microsoft.com/office/drawing/2014/main" id="{D06F89CB-2249-2CF3-9416-6D81C92B2EB3}"/>
                  </a:ext>
                </a:extLst>
              </p:cNvPr>
              <p:cNvSpPr/>
              <p:nvPr/>
            </p:nvSpPr>
            <p:spPr>
              <a:xfrm>
                <a:off x="2701910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91" cap="flat">
                <a:noFill/>
                <a:prstDash val="solid"/>
                <a:round/>
              </a:ln>
            </p:spPr>
            <p:txBody>
              <a:bodyPr rtlCol="0" anchor="ctr"/>
              <a:lstStyle/>
              <a:p>
                <a:endParaRPr lang="en-US" sz="2400"/>
              </a:p>
            </p:txBody>
          </p:sp>
          <p:sp>
            <p:nvSpPr>
              <p:cNvPr id="3442" name="Freeform 3441">
                <a:extLst>
                  <a:ext uri="{FF2B5EF4-FFF2-40B4-BE49-F238E27FC236}">
                    <a16:creationId xmlns:a16="http://schemas.microsoft.com/office/drawing/2014/main" id="{79A0115B-83FD-286C-5E5C-21A054468D85}"/>
                  </a:ext>
                </a:extLst>
              </p:cNvPr>
              <p:cNvSpPr/>
              <p:nvPr/>
            </p:nvSpPr>
            <p:spPr>
              <a:xfrm>
                <a:off x="2705156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72549"/>
              </a:solidFill>
              <a:ln w="9391" cap="flat">
                <a:noFill/>
                <a:prstDash val="solid"/>
                <a:round/>
              </a:ln>
            </p:spPr>
            <p:txBody>
              <a:bodyPr rtlCol="0" anchor="ctr"/>
              <a:lstStyle/>
              <a:p>
                <a:endParaRPr lang="en-US" sz="2400"/>
              </a:p>
            </p:txBody>
          </p:sp>
          <p:sp>
            <p:nvSpPr>
              <p:cNvPr id="3443" name="Freeform 3442">
                <a:extLst>
                  <a:ext uri="{FF2B5EF4-FFF2-40B4-BE49-F238E27FC236}">
                    <a16:creationId xmlns:a16="http://schemas.microsoft.com/office/drawing/2014/main" id="{0CB0156E-9302-90D7-3B06-655477BF4E2D}"/>
                  </a:ext>
                </a:extLst>
              </p:cNvPr>
              <p:cNvSpPr/>
              <p:nvPr/>
            </p:nvSpPr>
            <p:spPr>
              <a:xfrm>
                <a:off x="2708402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33641"/>
              </a:solidFill>
              <a:ln w="9391" cap="flat">
                <a:noFill/>
                <a:prstDash val="solid"/>
                <a:round/>
              </a:ln>
            </p:spPr>
            <p:txBody>
              <a:bodyPr rtlCol="0" anchor="ctr"/>
              <a:lstStyle/>
              <a:p>
                <a:endParaRPr lang="en-US" sz="2400"/>
              </a:p>
            </p:txBody>
          </p:sp>
          <p:sp>
            <p:nvSpPr>
              <p:cNvPr id="3444" name="Freeform 3443">
                <a:extLst>
                  <a:ext uri="{FF2B5EF4-FFF2-40B4-BE49-F238E27FC236}">
                    <a16:creationId xmlns:a16="http://schemas.microsoft.com/office/drawing/2014/main" id="{A407E4C0-AA0C-F17A-7FB4-1CB3559A3E61}"/>
                  </a:ext>
                </a:extLst>
              </p:cNvPr>
              <p:cNvSpPr/>
              <p:nvPr/>
            </p:nvSpPr>
            <p:spPr>
              <a:xfrm>
                <a:off x="2711649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3F3F"/>
              </a:solidFill>
              <a:ln w="9391" cap="flat">
                <a:noFill/>
                <a:prstDash val="solid"/>
                <a:round/>
              </a:ln>
            </p:spPr>
            <p:txBody>
              <a:bodyPr rtlCol="0" anchor="ctr"/>
              <a:lstStyle/>
              <a:p>
                <a:endParaRPr lang="en-US" sz="2400"/>
              </a:p>
            </p:txBody>
          </p:sp>
          <p:sp>
            <p:nvSpPr>
              <p:cNvPr id="3445" name="Freeform 3444">
                <a:extLst>
                  <a:ext uri="{FF2B5EF4-FFF2-40B4-BE49-F238E27FC236}">
                    <a16:creationId xmlns:a16="http://schemas.microsoft.com/office/drawing/2014/main" id="{388390D5-DBB2-166A-A0CD-4AABE81329A6}"/>
                  </a:ext>
                </a:extLst>
              </p:cNvPr>
              <p:cNvSpPr/>
              <p:nvPr/>
            </p:nvSpPr>
            <p:spPr>
              <a:xfrm>
                <a:off x="2714895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83E"/>
              </a:solidFill>
              <a:ln w="9391" cap="flat">
                <a:noFill/>
                <a:prstDash val="solid"/>
                <a:round/>
              </a:ln>
            </p:spPr>
            <p:txBody>
              <a:bodyPr rtlCol="0" anchor="ctr"/>
              <a:lstStyle/>
              <a:p>
                <a:endParaRPr lang="en-US" sz="2400"/>
              </a:p>
            </p:txBody>
          </p:sp>
          <p:sp>
            <p:nvSpPr>
              <p:cNvPr id="3446" name="Freeform 3445">
                <a:extLst>
                  <a:ext uri="{FF2B5EF4-FFF2-40B4-BE49-F238E27FC236}">
                    <a16:creationId xmlns:a16="http://schemas.microsoft.com/office/drawing/2014/main" id="{1DB8FF10-83AA-C16F-A14F-9D894C60BD5D}"/>
                  </a:ext>
                </a:extLst>
              </p:cNvPr>
              <p:cNvSpPr/>
              <p:nvPr/>
            </p:nvSpPr>
            <p:spPr>
              <a:xfrm>
                <a:off x="2718141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503E"/>
              </a:solidFill>
              <a:ln w="9391" cap="flat">
                <a:noFill/>
                <a:prstDash val="solid"/>
                <a:round/>
              </a:ln>
            </p:spPr>
            <p:txBody>
              <a:bodyPr rtlCol="0" anchor="ctr"/>
              <a:lstStyle/>
              <a:p>
                <a:endParaRPr lang="en-US" sz="2400"/>
              </a:p>
            </p:txBody>
          </p:sp>
          <p:sp>
            <p:nvSpPr>
              <p:cNvPr id="3447" name="Freeform 3446">
                <a:extLst>
                  <a:ext uri="{FF2B5EF4-FFF2-40B4-BE49-F238E27FC236}">
                    <a16:creationId xmlns:a16="http://schemas.microsoft.com/office/drawing/2014/main" id="{D1123894-21B4-68BF-006A-DE108E364915}"/>
                  </a:ext>
                </a:extLst>
              </p:cNvPr>
              <p:cNvSpPr/>
              <p:nvPr/>
            </p:nvSpPr>
            <p:spPr>
              <a:xfrm>
                <a:off x="27213879"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A41"/>
              </a:solidFill>
              <a:ln w="9391" cap="flat">
                <a:noFill/>
                <a:prstDash val="solid"/>
                <a:round/>
              </a:ln>
            </p:spPr>
            <p:txBody>
              <a:bodyPr rtlCol="0" anchor="ctr"/>
              <a:lstStyle/>
              <a:p>
                <a:endParaRPr lang="en-US" sz="2400"/>
              </a:p>
            </p:txBody>
          </p:sp>
          <p:sp>
            <p:nvSpPr>
              <p:cNvPr id="3448" name="Freeform 3447">
                <a:extLst>
                  <a:ext uri="{FF2B5EF4-FFF2-40B4-BE49-F238E27FC236}">
                    <a16:creationId xmlns:a16="http://schemas.microsoft.com/office/drawing/2014/main" id="{8DBE55BA-5D02-4DFC-1C54-78A978FC4DB4}"/>
                  </a:ext>
                </a:extLst>
              </p:cNvPr>
              <p:cNvSpPr/>
              <p:nvPr/>
            </p:nvSpPr>
            <p:spPr>
              <a:xfrm>
                <a:off x="2724634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6043"/>
              </a:solidFill>
              <a:ln w="9391" cap="flat">
                <a:noFill/>
                <a:prstDash val="solid"/>
                <a:round/>
              </a:ln>
            </p:spPr>
            <p:txBody>
              <a:bodyPr rtlCol="0" anchor="ctr"/>
              <a:lstStyle/>
              <a:p>
                <a:endParaRPr lang="en-US" sz="2400"/>
              </a:p>
            </p:txBody>
          </p:sp>
          <p:sp>
            <p:nvSpPr>
              <p:cNvPr id="3449" name="Freeform 3448">
                <a:extLst>
                  <a:ext uri="{FF2B5EF4-FFF2-40B4-BE49-F238E27FC236}">
                    <a16:creationId xmlns:a16="http://schemas.microsoft.com/office/drawing/2014/main" id="{E017197F-7B17-CD53-FAA2-89F0D0B03AFC}"/>
                  </a:ext>
                </a:extLst>
              </p:cNvPr>
              <p:cNvSpPr/>
              <p:nvPr/>
            </p:nvSpPr>
            <p:spPr>
              <a:xfrm>
                <a:off x="27278804"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948"/>
              </a:solidFill>
              <a:ln w="9391" cap="flat">
                <a:noFill/>
                <a:prstDash val="solid"/>
                <a:round/>
              </a:ln>
            </p:spPr>
            <p:txBody>
              <a:bodyPr rtlCol="0" anchor="ctr"/>
              <a:lstStyle/>
              <a:p>
                <a:endParaRPr lang="en-US" sz="2400"/>
              </a:p>
            </p:txBody>
          </p:sp>
          <p:sp>
            <p:nvSpPr>
              <p:cNvPr id="3450" name="Freeform 3449">
                <a:extLst>
                  <a:ext uri="{FF2B5EF4-FFF2-40B4-BE49-F238E27FC236}">
                    <a16:creationId xmlns:a16="http://schemas.microsoft.com/office/drawing/2014/main" id="{D37B6672-1B57-50C5-6C4B-F989DAD3F5EB}"/>
                  </a:ext>
                </a:extLst>
              </p:cNvPr>
              <p:cNvSpPr/>
              <p:nvPr/>
            </p:nvSpPr>
            <p:spPr>
              <a:xfrm>
                <a:off x="2731126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34E"/>
              </a:solidFill>
              <a:ln w="9391" cap="flat">
                <a:noFill/>
                <a:prstDash val="solid"/>
                <a:round/>
              </a:ln>
            </p:spPr>
            <p:txBody>
              <a:bodyPr rtlCol="0" anchor="ctr"/>
              <a:lstStyle/>
              <a:p>
                <a:endParaRPr lang="en-US" sz="2400"/>
              </a:p>
            </p:txBody>
          </p:sp>
          <p:sp>
            <p:nvSpPr>
              <p:cNvPr id="3451" name="Freeform 3450">
                <a:extLst>
                  <a:ext uri="{FF2B5EF4-FFF2-40B4-BE49-F238E27FC236}">
                    <a16:creationId xmlns:a16="http://schemas.microsoft.com/office/drawing/2014/main" id="{B866B48A-08EA-2487-501E-E724A12EC160}"/>
                  </a:ext>
                </a:extLst>
              </p:cNvPr>
              <p:cNvSpPr/>
              <p:nvPr/>
            </p:nvSpPr>
            <p:spPr>
              <a:xfrm>
                <a:off x="27343730"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D57"/>
              </a:solidFill>
              <a:ln w="9391" cap="flat">
                <a:noFill/>
                <a:prstDash val="solid"/>
                <a:round/>
              </a:ln>
            </p:spPr>
            <p:txBody>
              <a:bodyPr rtlCol="0" anchor="ctr"/>
              <a:lstStyle/>
              <a:p>
                <a:endParaRPr lang="en-US" sz="2400"/>
              </a:p>
            </p:txBody>
          </p:sp>
          <p:sp>
            <p:nvSpPr>
              <p:cNvPr id="3452" name="Freeform 3451">
                <a:extLst>
                  <a:ext uri="{FF2B5EF4-FFF2-40B4-BE49-F238E27FC236}">
                    <a16:creationId xmlns:a16="http://schemas.microsoft.com/office/drawing/2014/main" id="{B16C263A-EF25-821F-3F1E-3428CC098532}"/>
                  </a:ext>
                </a:extLst>
              </p:cNvPr>
              <p:cNvSpPr/>
              <p:nvPr/>
            </p:nvSpPr>
            <p:spPr>
              <a:xfrm>
                <a:off x="2737619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865E"/>
              </a:solidFill>
              <a:ln w="9391" cap="flat">
                <a:noFill/>
                <a:prstDash val="solid"/>
                <a:round/>
              </a:ln>
            </p:spPr>
            <p:txBody>
              <a:bodyPr rtlCol="0" anchor="ctr"/>
              <a:lstStyle/>
              <a:p>
                <a:endParaRPr lang="en-US" sz="2400"/>
              </a:p>
            </p:txBody>
          </p:sp>
          <p:sp>
            <p:nvSpPr>
              <p:cNvPr id="3453" name="Freeform 3452">
                <a:extLst>
                  <a:ext uri="{FF2B5EF4-FFF2-40B4-BE49-F238E27FC236}">
                    <a16:creationId xmlns:a16="http://schemas.microsoft.com/office/drawing/2014/main" id="{96DAEEF1-8303-96AC-5039-E9CB83B47CBF}"/>
                  </a:ext>
                </a:extLst>
              </p:cNvPr>
              <p:cNvSpPr/>
              <p:nvPr/>
            </p:nvSpPr>
            <p:spPr>
              <a:xfrm>
                <a:off x="27408655"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D64"/>
              </a:solidFill>
              <a:ln w="9391" cap="flat">
                <a:noFill/>
                <a:prstDash val="solid"/>
                <a:round/>
              </a:ln>
            </p:spPr>
            <p:txBody>
              <a:bodyPr rtlCol="0" anchor="ctr"/>
              <a:lstStyle/>
              <a:p>
                <a:endParaRPr lang="en-US" sz="2400"/>
              </a:p>
            </p:txBody>
          </p:sp>
          <p:sp>
            <p:nvSpPr>
              <p:cNvPr id="3454" name="Freeform 3453">
                <a:extLst>
                  <a:ext uri="{FF2B5EF4-FFF2-40B4-BE49-F238E27FC236}">
                    <a16:creationId xmlns:a16="http://schemas.microsoft.com/office/drawing/2014/main" id="{3326317F-D390-8181-C6A8-5ED7E6F7223C}"/>
                  </a:ext>
                </a:extLst>
              </p:cNvPr>
              <p:cNvSpPr/>
              <p:nvPr/>
            </p:nvSpPr>
            <p:spPr>
              <a:xfrm>
                <a:off x="2744111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269"/>
              </a:solidFill>
              <a:ln w="9391" cap="flat">
                <a:noFill/>
                <a:prstDash val="solid"/>
                <a:round/>
              </a:ln>
            </p:spPr>
            <p:txBody>
              <a:bodyPr rtlCol="0" anchor="ctr"/>
              <a:lstStyle/>
              <a:p>
                <a:endParaRPr lang="en-US" sz="2400"/>
              </a:p>
            </p:txBody>
          </p:sp>
          <p:sp>
            <p:nvSpPr>
              <p:cNvPr id="3455" name="Freeform 3454">
                <a:extLst>
                  <a:ext uri="{FF2B5EF4-FFF2-40B4-BE49-F238E27FC236}">
                    <a16:creationId xmlns:a16="http://schemas.microsoft.com/office/drawing/2014/main" id="{E88E9B9A-FF80-A818-661A-EE7BB8A55C5D}"/>
                  </a:ext>
                </a:extLst>
              </p:cNvPr>
              <p:cNvSpPr/>
              <p:nvPr/>
            </p:nvSpPr>
            <p:spPr>
              <a:xfrm>
                <a:off x="27473580"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66C"/>
              </a:solidFill>
              <a:ln w="9391" cap="flat">
                <a:noFill/>
                <a:prstDash val="solid"/>
                <a:round/>
              </a:ln>
            </p:spPr>
            <p:txBody>
              <a:bodyPr rtlCol="0" anchor="ctr"/>
              <a:lstStyle/>
              <a:p>
                <a:endParaRPr lang="en-US" sz="2400"/>
              </a:p>
            </p:txBody>
          </p:sp>
          <p:sp>
            <p:nvSpPr>
              <p:cNvPr id="3456" name="Freeform 3455">
                <a:extLst>
                  <a:ext uri="{FF2B5EF4-FFF2-40B4-BE49-F238E27FC236}">
                    <a16:creationId xmlns:a16="http://schemas.microsoft.com/office/drawing/2014/main" id="{BBF77B2E-60C6-D14D-7DB1-67EBF7630F6E}"/>
                  </a:ext>
                </a:extLst>
              </p:cNvPr>
              <p:cNvSpPr/>
              <p:nvPr/>
            </p:nvSpPr>
            <p:spPr>
              <a:xfrm>
                <a:off x="27506042"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76E"/>
              </a:solidFill>
              <a:ln w="9391" cap="flat">
                <a:noFill/>
                <a:prstDash val="solid"/>
                <a:round/>
              </a:ln>
            </p:spPr>
            <p:txBody>
              <a:bodyPr rtlCol="0" anchor="ctr"/>
              <a:lstStyle/>
              <a:p>
                <a:endParaRPr lang="en-US" sz="2400"/>
              </a:p>
            </p:txBody>
          </p:sp>
          <p:sp>
            <p:nvSpPr>
              <p:cNvPr id="3457" name="Freeform 3456">
                <a:extLst>
                  <a:ext uri="{FF2B5EF4-FFF2-40B4-BE49-F238E27FC236}">
                    <a16:creationId xmlns:a16="http://schemas.microsoft.com/office/drawing/2014/main" id="{5C40121F-43DF-F102-2717-04BC1233A81C}"/>
                  </a:ext>
                </a:extLst>
              </p:cNvPr>
              <p:cNvSpPr/>
              <p:nvPr/>
            </p:nvSpPr>
            <p:spPr>
              <a:xfrm>
                <a:off x="27538505"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970"/>
              </a:solidFill>
              <a:ln w="9391" cap="flat">
                <a:noFill/>
                <a:prstDash val="solid"/>
                <a:round/>
              </a:ln>
            </p:spPr>
            <p:txBody>
              <a:bodyPr rtlCol="0" anchor="ctr"/>
              <a:lstStyle/>
              <a:p>
                <a:endParaRPr lang="en-US" sz="2400"/>
              </a:p>
            </p:txBody>
          </p:sp>
          <p:sp>
            <p:nvSpPr>
              <p:cNvPr id="3458" name="Freeform 3457">
                <a:extLst>
                  <a:ext uri="{FF2B5EF4-FFF2-40B4-BE49-F238E27FC236}">
                    <a16:creationId xmlns:a16="http://schemas.microsoft.com/office/drawing/2014/main" id="{AA20D3DC-5A68-66F8-F581-6AEEA673509A}"/>
                  </a:ext>
                </a:extLst>
              </p:cNvPr>
              <p:cNvSpPr/>
              <p:nvPr/>
            </p:nvSpPr>
            <p:spPr>
              <a:xfrm>
                <a:off x="27570967" y="2043510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970"/>
              </a:solidFill>
              <a:ln w="9391" cap="flat">
                <a:noFill/>
                <a:prstDash val="solid"/>
                <a:round/>
              </a:ln>
            </p:spPr>
            <p:txBody>
              <a:bodyPr rtlCol="0" anchor="ctr"/>
              <a:lstStyle/>
              <a:p>
                <a:endParaRPr lang="en-US" sz="2400"/>
              </a:p>
            </p:txBody>
          </p:sp>
          <p:sp>
            <p:nvSpPr>
              <p:cNvPr id="3459" name="Freeform 3458">
                <a:extLst>
                  <a:ext uri="{FF2B5EF4-FFF2-40B4-BE49-F238E27FC236}">
                    <a16:creationId xmlns:a16="http://schemas.microsoft.com/office/drawing/2014/main" id="{08A9D880-3C68-2128-30CC-9F04908123F7}"/>
                  </a:ext>
                </a:extLst>
              </p:cNvPr>
              <p:cNvSpPr/>
              <p:nvPr/>
            </p:nvSpPr>
            <p:spPr>
              <a:xfrm>
                <a:off x="27603430" y="20435108"/>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5976E"/>
              </a:solidFill>
              <a:ln w="9391" cap="flat">
                <a:noFill/>
                <a:prstDash val="solid"/>
                <a:round/>
              </a:ln>
            </p:spPr>
            <p:txBody>
              <a:bodyPr rtlCol="0" anchor="ctr"/>
              <a:lstStyle/>
              <a:p>
                <a:endParaRPr lang="en-US" sz="2400"/>
              </a:p>
            </p:txBody>
          </p:sp>
          <p:sp>
            <p:nvSpPr>
              <p:cNvPr id="3460" name="Freeform 3459">
                <a:extLst>
                  <a:ext uri="{FF2B5EF4-FFF2-40B4-BE49-F238E27FC236}">
                    <a16:creationId xmlns:a16="http://schemas.microsoft.com/office/drawing/2014/main" id="{0B54EF3E-B197-BC67-3412-1F85AE20A669}"/>
                  </a:ext>
                </a:extLst>
              </p:cNvPr>
              <p:cNvSpPr/>
              <p:nvPr/>
            </p:nvSpPr>
            <p:spPr>
              <a:xfrm>
                <a:off x="27635897" y="20435108"/>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5976E"/>
              </a:solidFill>
              <a:ln w="9391" cap="flat">
                <a:noFill/>
                <a:prstDash val="solid"/>
                <a:round/>
              </a:ln>
            </p:spPr>
            <p:txBody>
              <a:bodyPr rtlCol="0" anchor="ctr"/>
              <a:lstStyle/>
              <a:p>
                <a:endParaRPr lang="en-US" sz="2400"/>
              </a:p>
            </p:txBody>
          </p:sp>
          <p:sp>
            <p:nvSpPr>
              <p:cNvPr id="3461" name="Freeform 3460">
                <a:extLst>
                  <a:ext uri="{FF2B5EF4-FFF2-40B4-BE49-F238E27FC236}">
                    <a16:creationId xmlns:a16="http://schemas.microsoft.com/office/drawing/2014/main" id="{62255050-D39E-D94B-328A-6E6A933E2330}"/>
                  </a:ext>
                </a:extLst>
              </p:cNvPr>
              <p:cNvSpPr/>
              <p:nvPr/>
            </p:nvSpPr>
            <p:spPr>
              <a:xfrm>
                <a:off x="2669447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91F55"/>
              </a:solidFill>
              <a:ln w="9391" cap="flat">
                <a:noFill/>
                <a:prstDash val="solid"/>
                <a:round/>
              </a:ln>
            </p:spPr>
            <p:txBody>
              <a:bodyPr rtlCol="0" anchor="ctr"/>
              <a:lstStyle/>
              <a:p>
                <a:endParaRPr lang="en-US" sz="2400"/>
              </a:p>
            </p:txBody>
          </p:sp>
          <p:sp>
            <p:nvSpPr>
              <p:cNvPr id="3462" name="Freeform 3461">
                <a:extLst>
                  <a:ext uri="{FF2B5EF4-FFF2-40B4-BE49-F238E27FC236}">
                    <a16:creationId xmlns:a16="http://schemas.microsoft.com/office/drawing/2014/main" id="{C476E6FA-D903-C19E-FA8C-4A12E0DEEF62}"/>
                  </a:ext>
                </a:extLst>
              </p:cNvPr>
              <p:cNvSpPr/>
              <p:nvPr/>
            </p:nvSpPr>
            <p:spPr>
              <a:xfrm>
                <a:off x="26726941"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91" cap="flat">
                <a:noFill/>
                <a:prstDash val="solid"/>
                <a:round/>
              </a:ln>
            </p:spPr>
            <p:txBody>
              <a:bodyPr rtlCol="0" anchor="ctr"/>
              <a:lstStyle/>
              <a:p>
                <a:endParaRPr lang="en-US" sz="2400"/>
              </a:p>
            </p:txBody>
          </p:sp>
          <p:sp>
            <p:nvSpPr>
              <p:cNvPr id="3463" name="Freeform 3462">
                <a:extLst>
                  <a:ext uri="{FF2B5EF4-FFF2-40B4-BE49-F238E27FC236}">
                    <a16:creationId xmlns:a16="http://schemas.microsoft.com/office/drawing/2014/main" id="{59FF7905-7393-8943-9507-3442F9F21D72}"/>
                  </a:ext>
                </a:extLst>
              </p:cNvPr>
              <p:cNvSpPr/>
              <p:nvPr/>
            </p:nvSpPr>
            <p:spPr>
              <a:xfrm>
                <a:off x="2675940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91" cap="flat">
                <a:noFill/>
                <a:prstDash val="solid"/>
                <a:round/>
              </a:ln>
            </p:spPr>
            <p:txBody>
              <a:bodyPr rtlCol="0" anchor="ctr"/>
              <a:lstStyle/>
              <a:p>
                <a:endParaRPr lang="en-US" sz="2400"/>
              </a:p>
            </p:txBody>
          </p:sp>
          <p:sp>
            <p:nvSpPr>
              <p:cNvPr id="3464" name="Freeform 3463">
                <a:extLst>
                  <a:ext uri="{FF2B5EF4-FFF2-40B4-BE49-F238E27FC236}">
                    <a16:creationId xmlns:a16="http://schemas.microsoft.com/office/drawing/2014/main" id="{B2CC531C-EF09-1C0F-29A6-910C73666D71}"/>
                  </a:ext>
                </a:extLst>
              </p:cNvPr>
              <p:cNvSpPr/>
              <p:nvPr/>
            </p:nvSpPr>
            <p:spPr>
              <a:xfrm>
                <a:off x="26791866"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91" cap="flat">
                <a:noFill/>
                <a:prstDash val="solid"/>
                <a:round/>
              </a:ln>
            </p:spPr>
            <p:txBody>
              <a:bodyPr rtlCol="0" anchor="ctr"/>
              <a:lstStyle/>
              <a:p>
                <a:endParaRPr lang="en-US" sz="2400"/>
              </a:p>
            </p:txBody>
          </p:sp>
          <p:sp>
            <p:nvSpPr>
              <p:cNvPr id="3465" name="Freeform 3464">
                <a:extLst>
                  <a:ext uri="{FF2B5EF4-FFF2-40B4-BE49-F238E27FC236}">
                    <a16:creationId xmlns:a16="http://schemas.microsoft.com/office/drawing/2014/main" id="{8A146FC6-721E-F62F-7266-732CA5D68076}"/>
                  </a:ext>
                </a:extLst>
              </p:cNvPr>
              <p:cNvSpPr/>
              <p:nvPr/>
            </p:nvSpPr>
            <p:spPr>
              <a:xfrm>
                <a:off x="2682432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91" cap="flat">
                <a:noFill/>
                <a:prstDash val="solid"/>
                <a:round/>
              </a:ln>
            </p:spPr>
            <p:txBody>
              <a:bodyPr rtlCol="0" anchor="ctr"/>
              <a:lstStyle/>
              <a:p>
                <a:endParaRPr lang="en-US" sz="2400"/>
              </a:p>
            </p:txBody>
          </p:sp>
          <p:sp>
            <p:nvSpPr>
              <p:cNvPr id="3466" name="Freeform 3465">
                <a:extLst>
                  <a:ext uri="{FF2B5EF4-FFF2-40B4-BE49-F238E27FC236}">
                    <a16:creationId xmlns:a16="http://schemas.microsoft.com/office/drawing/2014/main" id="{6C31D483-5091-6C61-6D0A-DCD99A409576}"/>
                  </a:ext>
                </a:extLst>
              </p:cNvPr>
              <p:cNvSpPr/>
              <p:nvPr/>
            </p:nvSpPr>
            <p:spPr>
              <a:xfrm>
                <a:off x="26856791"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91" cap="flat">
                <a:noFill/>
                <a:prstDash val="solid"/>
                <a:round/>
              </a:ln>
            </p:spPr>
            <p:txBody>
              <a:bodyPr rtlCol="0" anchor="ctr"/>
              <a:lstStyle/>
              <a:p>
                <a:endParaRPr lang="en-US" sz="2400"/>
              </a:p>
            </p:txBody>
          </p:sp>
          <p:sp>
            <p:nvSpPr>
              <p:cNvPr id="3467" name="Freeform 3466">
                <a:extLst>
                  <a:ext uri="{FF2B5EF4-FFF2-40B4-BE49-F238E27FC236}">
                    <a16:creationId xmlns:a16="http://schemas.microsoft.com/office/drawing/2014/main" id="{9FA18EFE-E3BB-79A4-4DAD-EB47B8EC9806}"/>
                  </a:ext>
                </a:extLst>
              </p:cNvPr>
              <p:cNvSpPr/>
              <p:nvPr/>
            </p:nvSpPr>
            <p:spPr>
              <a:xfrm>
                <a:off x="2688925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91" cap="flat">
                <a:noFill/>
                <a:prstDash val="solid"/>
                <a:round/>
              </a:ln>
            </p:spPr>
            <p:txBody>
              <a:bodyPr rtlCol="0" anchor="ctr"/>
              <a:lstStyle/>
              <a:p>
                <a:endParaRPr lang="en-US" sz="2400"/>
              </a:p>
            </p:txBody>
          </p:sp>
          <p:sp>
            <p:nvSpPr>
              <p:cNvPr id="3468" name="Freeform 3467">
                <a:extLst>
                  <a:ext uri="{FF2B5EF4-FFF2-40B4-BE49-F238E27FC236}">
                    <a16:creationId xmlns:a16="http://schemas.microsoft.com/office/drawing/2014/main" id="{0FF0CD05-4497-A3B8-90CE-9C9C06EBA2B5}"/>
                  </a:ext>
                </a:extLst>
              </p:cNvPr>
              <p:cNvSpPr/>
              <p:nvPr/>
            </p:nvSpPr>
            <p:spPr>
              <a:xfrm>
                <a:off x="26921716"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91" cap="flat">
                <a:noFill/>
                <a:prstDash val="solid"/>
                <a:round/>
              </a:ln>
            </p:spPr>
            <p:txBody>
              <a:bodyPr rtlCol="0" anchor="ctr"/>
              <a:lstStyle/>
              <a:p>
                <a:endParaRPr lang="en-US" sz="2400"/>
              </a:p>
            </p:txBody>
          </p:sp>
          <p:sp>
            <p:nvSpPr>
              <p:cNvPr id="3469" name="Freeform 3468">
                <a:extLst>
                  <a:ext uri="{FF2B5EF4-FFF2-40B4-BE49-F238E27FC236}">
                    <a16:creationId xmlns:a16="http://schemas.microsoft.com/office/drawing/2014/main" id="{ED0C4777-D221-CB0F-2C66-09F6A8F5EBA3}"/>
                  </a:ext>
                </a:extLst>
              </p:cNvPr>
              <p:cNvSpPr/>
              <p:nvPr/>
            </p:nvSpPr>
            <p:spPr>
              <a:xfrm>
                <a:off x="2695417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71657"/>
              </a:solidFill>
              <a:ln w="9391" cap="flat">
                <a:noFill/>
                <a:prstDash val="solid"/>
                <a:round/>
              </a:ln>
            </p:spPr>
            <p:txBody>
              <a:bodyPr rtlCol="0" anchor="ctr"/>
              <a:lstStyle/>
              <a:p>
                <a:endParaRPr lang="en-US" sz="2400"/>
              </a:p>
            </p:txBody>
          </p:sp>
          <p:sp>
            <p:nvSpPr>
              <p:cNvPr id="3470" name="Freeform 3469">
                <a:extLst>
                  <a:ext uri="{FF2B5EF4-FFF2-40B4-BE49-F238E27FC236}">
                    <a16:creationId xmlns:a16="http://schemas.microsoft.com/office/drawing/2014/main" id="{C934D6F9-69B4-598E-1297-33E0D199CF5F}"/>
                  </a:ext>
                </a:extLst>
              </p:cNvPr>
              <p:cNvSpPr/>
              <p:nvPr/>
            </p:nvSpPr>
            <p:spPr>
              <a:xfrm>
                <a:off x="2698664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91" cap="flat">
                <a:noFill/>
                <a:prstDash val="solid"/>
                <a:round/>
              </a:ln>
            </p:spPr>
            <p:txBody>
              <a:bodyPr rtlCol="0" anchor="ctr"/>
              <a:lstStyle/>
              <a:p>
                <a:endParaRPr lang="en-US" sz="2400"/>
              </a:p>
            </p:txBody>
          </p:sp>
          <p:sp>
            <p:nvSpPr>
              <p:cNvPr id="3471" name="Freeform 3470">
                <a:extLst>
                  <a:ext uri="{FF2B5EF4-FFF2-40B4-BE49-F238E27FC236}">
                    <a16:creationId xmlns:a16="http://schemas.microsoft.com/office/drawing/2014/main" id="{1C1CD9D0-D9DB-F763-6180-AD062868873F}"/>
                  </a:ext>
                </a:extLst>
              </p:cNvPr>
              <p:cNvSpPr/>
              <p:nvPr/>
            </p:nvSpPr>
            <p:spPr>
              <a:xfrm>
                <a:off x="2701910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91" cap="flat">
                <a:noFill/>
                <a:prstDash val="solid"/>
                <a:round/>
              </a:ln>
            </p:spPr>
            <p:txBody>
              <a:bodyPr rtlCol="0" anchor="ctr"/>
              <a:lstStyle/>
              <a:p>
                <a:endParaRPr lang="en-US" sz="2400"/>
              </a:p>
            </p:txBody>
          </p:sp>
          <p:sp>
            <p:nvSpPr>
              <p:cNvPr id="3472" name="Freeform 3471">
                <a:extLst>
                  <a:ext uri="{FF2B5EF4-FFF2-40B4-BE49-F238E27FC236}">
                    <a16:creationId xmlns:a16="http://schemas.microsoft.com/office/drawing/2014/main" id="{259B49D8-601C-40AB-68EB-93701AFF92C7}"/>
                  </a:ext>
                </a:extLst>
              </p:cNvPr>
              <p:cNvSpPr/>
              <p:nvPr/>
            </p:nvSpPr>
            <p:spPr>
              <a:xfrm>
                <a:off x="2705156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91" cap="flat">
                <a:noFill/>
                <a:prstDash val="solid"/>
                <a:round/>
              </a:ln>
            </p:spPr>
            <p:txBody>
              <a:bodyPr rtlCol="0" anchor="ctr"/>
              <a:lstStyle/>
              <a:p>
                <a:endParaRPr lang="en-US" sz="2400"/>
              </a:p>
            </p:txBody>
          </p:sp>
          <p:sp>
            <p:nvSpPr>
              <p:cNvPr id="3473" name="Freeform 3472">
                <a:extLst>
                  <a:ext uri="{FF2B5EF4-FFF2-40B4-BE49-F238E27FC236}">
                    <a16:creationId xmlns:a16="http://schemas.microsoft.com/office/drawing/2014/main" id="{C01758AE-0FF9-735A-2ECB-183CEAF7DDFD}"/>
                  </a:ext>
                </a:extLst>
              </p:cNvPr>
              <p:cNvSpPr/>
              <p:nvPr/>
            </p:nvSpPr>
            <p:spPr>
              <a:xfrm>
                <a:off x="2708402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03143"/>
              </a:solidFill>
              <a:ln w="9391" cap="flat">
                <a:noFill/>
                <a:prstDash val="solid"/>
                <a:round/>
              </a:ln>
            </p:spPr>
            <p:txBody>
              <a:bodyPr rtlCol="0" anchor="ctr"/>
              <a:lstStyle/>
              <a:p>
                <a:endParaRPr lang="en-US" sz="2400"/>
              </a:p>
            </p:txBody>
          </p:sp>
          <p:sp>
            <p:nvSpPr>
              <p:cNvPr id="3474" name="Freeform 3473">
                <a:extLst>
                  <a:ext uri="{FF2B5EF4-FFF2-40B4-BE49-F238E27FC236}">
                    <a16:creationId xmlns:a16="http://schemas.microsoft.com/office/drawing/2014/main" id="{C0D1C4AA-0345-0BE1-E85F-50529C95D86D}"/>
                  </a:ext>
                </a:extLst>
              </p:cNvPr>
              <p:cNvSpPr/>
              <p:nvPr/>
            </p:nvSpPr>
            <p:spPr>
              <a:xfrm>
                <a:off x="2711649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63B40"/>
              </a:solidFill>
              <a:ln w="9391" cap="flat">
                <a:noFill/>
                <a:prstDash val="solid"/>
                <a:round/>
              </a:ln>
            </p:spPr>
            <p:txBody>
              <a:bodyPr rtlCol="0" anchor="ctr"/>
              <a:lstStyle/>
              <a:p>
                <a:endParaRPr lang="en-US" sz="2400"/>
              </a:p>
            </p:txBody>
          </p:sp>
          <p:sp>
            <p:nvSpPr>
              <p:cNvPr id="3475" name="Freeform 3474">
                <a:extLst>
                  <a:ext uri="{FF2B5EF4-FFF2-40B4-BE49-F238E27FC236}">
                    <a16:creationId xmlns:a16="http://schemas.microsoft.com/office/drawing/2014/main" id="{F1489CF2-97BD-4D47-86DA-D6C2553E779C}"/>
                  </a:ext>
                </a:extLst>
              </p:cNvPr>
              <p:cNvSpPr/>
              <p:nvPr/>
            </p:nvSpPr>
            <p:spPr>
              <a:xfrm>
                <a:off x="2714895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C3E"/>
              </a:solidFill>
              <a:ln w="9391" cap="flat">
                <a:noFill/>
                <a:prstDash val="solid"/>
                <a:round/>
              </a:ln>
            </p:spPr>
            <p:txBody>
              <a:bodyPr rtlCol="0" anchor="ctr"/>
              <a:lstStyle/>
              <a:p>
                <a:endParaRPr lang="en-US" sz="2400"/>
              </a:p>
            </p:txBody>
          </p:sp>
          <p:sp>
            <p:nvSpPr>
              <p:cNvPr id="3476" name="Freeform 3475">
                <a:extLst>
                  <a:ext uri="{FF2B5EF4-FFF2-40B4-BE49-F238E27FC236}">
                    <a16:creationId xmlns:a16="http://schemas.microsoft.com/office/drawing/2014/main" id="{836458CD-C8FB-5BAE-8CC1-62AE0A1BFE3F}"/>
                  </a:ext>
                </a:extLst>
              </p:cNvPr>
              <p:cNvSpPr/>
              <p:nvPr/>
            </p:nvSpPr>
            <p:spPr>
              <a:xfrm>
                <a:off x="2718141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23F"/>
              </a:solidFill>
              <a:ln w="9391" cap="flat">
                <a:noFill/>
                <a:prstDash val="solid"/>
                <a:round/>
              </a:ln>
            </p:spPr>
            <p:txBody>
              <a:bodyPr rtlCol="0" anchor="ctr"/>
              <a:lstStyle/>
              <a:p>
                <a:endParaRPr lang="en-US" sz="2400"/>
              </a:p>
            </p:txBody>
          </p:sp>
          <p:sp>
            <p:nvSpPr>
              <p:cNvPr id="3477" name="Freeform 3476">
                <a:extLst>
                  <a:ext uri="{FF2B5EF4-FFF2-40B4-BE49-F238E27FC236}">
                    <a16:creationId xmlns:a16="http://schemas.microsoft.com/office/drawing/2014/main" id="{552F5B55-D770-20E3-B2B4-F6BF90CE4D06}"/>
                  </a:ext>
                </a:extLst>
              </p:cNvPr>
              <p:cNvSpPr/>
              <p:nvPr/>
            </p:nvSpPr>
            <p:spPr>
              <a:xfrm>
                <a:off x="27213879"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5C42"/>
              </a:solidFill>
              <a:ln w="9391" cap="flat">
                <a:noFill/>
                <a:prstDash val="solid"/>
                <a:round/>
              </a:ln>
            </p:spPr>
            <p:txBody>
              <a:bodyPr rtlCol="0" anchor="ctr"/>
              <a:lstStyle/>
              <a:p>
                <a:endParaRPr lang="en-US" sz="2400"/>
              </a:p>
            </p:txBody>
          </p:sp>
          <p:sp>
            <p:nvSpPr>
              <p:cNvPr id="3478" name="Freeform 3477">
                <a:extLst>
                  <a:ext uri="{FF2B5EF4-FFF2-40B4-BE49-F238E27FC236}">
                    <a16:creationId xmlns:a16="http://schemas.microsoft.com/office/drawing/2014/main" id="{89E734FC-79FE-6942-3786-42D7E7259813}"/>
                  </a:ext>
                </a:extLst>
              </p:cNvPr>
              <p:cNvSpPr/>
              <p:nvPr/>
            </p:nvSpPr>
            <p:spPr>
              <a:xfrm>
                <a:off x="2724634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747"/>
              </a:solidFill>
              <a:ln w="9391" cap="flat">
                <a:noFill/>
                <a:prstDash val="solid"/>
                <a:round/>
              </a:ln>
            </p:spPr>
            <p:txBody>
              <a:bodyPr rtlCol="0" anchor="ctr"/>
              <a:lstStyle/>
              <a:p>
                <a:endParaRPr lang="en-US" sz="2400"/>
              </a:p>
            </p:txBody>
          </p:sp>
          <p:sp>
            <p:nvSpPr>
              <p:cNvPr id="3479" name="Freeform 3478">
                <a:extLst>
                  <a:ext uri="{FF2B5EF4-FFF2-40B4-BE49-F238E27FC236}">
                    <a16:creationId xmlns:a16="http://schemas.microsoft.com/office/drawing/2014/main" id="{28084ACB-434E-4EC3-A518-8C021F8BEBEC}"/>
                  </a:ext>
                </a:extLst>
              </p:cNvPr>
              <p:cNvSpPr/>
              <p:nvPr/>
            </p:nvSpPr>
            <p:spPr>
              <a:xfrm>
                <a:off x="27278804"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34E"/>
              </a:solidFill>
              <a:ln w="9391" cap="flat">
                <a:noFill/>
                <a:prstDash val="solid"/>
                <a:round/>
              </a:ln>
            </p:spPr>
            <p:txBody>
              <a:bodyPr rtlCol="0" anchor="ctr"/>
              <a:lstStyle/>
              <a:p>
                <a:endParaRPr lang="en-US" sz="2400"/>
              </a:p>
            </p:txBody>
          </p:sp>
          <p:sp>
            <p:nvSpPr>
              <p:cNvPr id="3480" name="Freeform 3479">
                <a:extLst>
                  <a:ext uri="{FF2B5EF4-FFF2-40B4-BE49-F238E27FC236}">
                    <a16:creationId xmlns:a16="http://schemas.microsoft.com/office/drawing/2014/main" id="{EA46B229-776D-E0E7-269E-BC4E30803A35}"/>
                  </a:ext>
                </a:extLst>
              </p:cNvPr>
              <p:cNvSpPr/>
              <p:nvPr/>
            </p:nvSpPr>
            <p:spPr>
              <a:xfrm>
                <a:off x="2731126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F58"/>
              </a:solidFill>
              <a:ln w="9391" cap="flat">
                <a:noFill/>
                <a:prstDash val="solid"/>
                <a:round/>
              </a:ln>
            </p:spPr>
            <p:txBody>
              <a:bodyPr rtlCol="0" anchor="ctr"/>
              <a:lstStyle/>
              <a:p>
                <a:endParaRPr lang="en-US" sz="2400"/>
              </a:p>
            </p:txBody>
          </p:sp>
          <p:sp>
            <p:nvSpPr>
              <p:cNvPr id="3481" name="Freeform 3480">
                <a:extLst>
                  <a:ext uri="{FF2B5EF4-FFF2-40B4-BE49-F238E27FC236}">
                    <a16:creationId xmlns:a16="http://schemas.microsoft.com/office/drawing/2014/main" id="{A8700598-DD69-C872-49D9-3881F2D3F969}"/>
                  </a:ext>
                </a:extLst>
              </p:cNvPr>
              <p:cNvSpPr/>
              <p:nvPr/>
            </p:nvSpPr>
            <p:spPr>
              <a:xfrm>
                <a:off x="27343730"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860"/>
              </a:solidFill>
              <a:ln w="9391" cap="flat">
                <a:noFill/>
                <a:prstDash val="solid"/>
                <a:round/>
              </a:ln>
            </p:spPr>
            <p:txBody>
              <a:bodyPr rtlCol="0" anchor="ctr"/>
              <a:lstStyle/>
              <a:p>
                <a:endParaRPr lang="en-US" sz="2400"/>
              </a:p>
            </p:txBody>
          </p:sp>
          <p:sp>
            <p:nvSpPr>
              <p:cNvPr id="3482" name="Freeform 3481">
                <a:extLst>
                  <a:ext uri="{FF2B5EF4-FFF2-40B4-BE49-F238E27FC236}">
                    <a16:creationId xmlns:a16="http://schemas.microsoft.com/office/drawing/2014/main" id="{6EBB59E4-0F77-4C4B-E61B-4268DF35BDB3}"/>
                  </a:ext>
                </a:extLst>
              </p:cNvPr>
              <p:cNvSpPr/>
              <p:nvPr/>
            </p:nvSpPr>
            <p:spPr>
              <a:xfrm>
                <a:off x="2737619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269"/>
              </a:solidFill>
              <a:ln w="9391" cap="flat">
                <a:noFill/>
                <a:prstDash val="solid"/>
                <a:round/>
              </a:ln>
            </p:spPr>
            <p:txBody>
              <a:bodyPr rtlCol="0" anchor="ctr"/>
              <a:lstStyle/>
              <a:p>
                <a:endParaRPr lang="en-US" sz="2400"/>
              </a:p>
            </p:txBody>
          </p:sp>
          <p:sp>
            <p:nvSpPr>
              <p:cNvPr id="3483" name="Freeform 3482">
                <a:extLst>
                  <a:ext uri="{FF2B5EF4-FFF2-40B4-BE49-F238E27FC236}">
                    <a16:creationId xmlns:a16="http://schemas.microsoft.com/office/drawing/2014/main" id="{BDB84B8C-7B76-F26B-9858-A3953B70E2A1}"/>
                  </a:ext>
                </a:extLst>
              </p:cNvPr>
              <p:cNvSpPr/>
              <p:nvPr/>
            </p:nvSpPr>
            <p:spPr>
              <a:xfrm>
                <a:off x="27408655"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9B71"/>
              </a:solidFill>
              <a:ln w="9391" cap="flat">
                <a:noFill/>
                <a:prstDash val="solid"/>
                <a:round/>
              </a:ln>
            </p:spPr>
            <p:txBody>
              <a:bodyPr rtlCol="0" anchor="ctr"/>
              <a:lstStyle/>
              <a:p>
                <a:endParaRPr lang="en-US" sz="2400"/>
              </a:p>
            </p:txBody>
          </p:sp>
          <p:sp>
            <p:nvSpPr>
              <p:cNvPr id="3484" name="Freeform 3483">
                <a:extLst>
                  <a:ext uri="{FF2B5EF4-FFF2-40B4-BE49-F238E27FC236}">
                    <a16:creationId xmlns:a16="http://schemas.microsoft.com/office/drawing/2014/main" id="{7CD7A982-89F5-6263-66CD-06D3EB6D1B2A}"/>
                  </a:ext>
                </a:extLst>
              </p:cNvPr>
              <p:cNvSpPr/>
              <p:nvPr/>
            </p:nvSpPr>
            <p:spPr>
              <a:xfrm>
                <a:off x="2744111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077"/>
              </a:solidFill>
              <a:ln w="9391" cap="flat">
                <a:noFill/>
                <a:prstDash val="solid"/>
                <a:round/>
              </a:ln>
            </p:spPr>
            <p:txBody>
              <a:bodyPr rtlCol="0" anchor="ctr"/>
              <a:lstStyle/>
              <a:p>
                <a:endParaRPr lang="en-US" sz="2400"/>
              </a:p>
            </p:txBody>
          </p:sp>
          <p:sp>
            <p:nvSpPr>
              <p:cNvPr id="3485" name="Freeform 3484">
                <a:extLst>
                  <a:ext uri="{FF2B5EF4-FFF2-40B4-BE49-F238E27FC236}">
                    <a16:creationId xmlns:a16="http://schemas.microsoft.com/office/drawing/2014/main" id="{948A74D5-737C-32BF-338B-581AD6DD5508}"/>
                  </a:ext>
                </a:extLst>
              </p:cNvPr>
              <p:cNvSpPr/>
              <p:nvPr/>
            </p:nvSpPr>
            <p:spPr>
              <a:xfrm>
                <a:off x="27473580"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47C"/>
              </a:solidFill>
              <a:ln w="9391" cap="flat">
                <a:noFill/>
                <a:prstDash val="solid"/>
                <a:round/>
              </a:ln>
            </p:spPr>
            <p:txBody>
              <a:bodyPr rtlCol="0" anchor="ctr"/>
              <a:lstStyle/>
              <a:p>
                <a:endParaRPr lang="en-US" sz="2400"/>
              </a:p>
            </p:txBody>
          </p:sp>
          <p:sp>
            <p:nvSpPr>
              <p:cNvPr id="3486" name="Freeform 3485">
                <a:extLst>
                  <a:ext uri="{FF2B5EF4-FFF2-40B4-BE49-F238E27FC236}">
                    <a16:creationId xmlns:a16="http://schemas.microsoft.com/office/drawing/2014/main" id="{5A38344C-B509-5813-685A-29DA66F1F989}"/>
                  </a:ext>
                </a:extLst>
              </p:cNvPr>
              <p:cNvSpPr/>
              <p:nvPr/>
            </p:nvSpPr>
            <p:spPr>
              <a:xfrm>
                <a:off x="27506042"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91" cap="flat">
                <a:noFill/>
                <a:prstDash val="solid"/>
                <a:round/>
              </a:ln>
            </p:spPr>
            <p:txBody>
              <a:bodyPr rtlCol="0" anchor="ctr"/>
              <a:lstStyle/>
              <a:p>
                <a:endParaRPr lang="en-US" sz="2400"/>
              </a:p>
            </p:txBody>
          </p:sp>
          <p:sp>
            <p:nvSpPr>
              <p:cNvPr id="3487" name="Freeform 3486">
                <a:extLst>
                  <a:ext uri="{FF2B5EF4-FFF2-40B4-BE49-F238E27FC236}">
                    <a16:creationId xmlns:a16="http://schemas.microsoft.com/office/drawing/2014/main" id="{DDA6D0F6-1E14-F034-9BB8-A1792E7ECE55}"/>
                  </a:ext>
                </a:extLst>
              </p:cNvPr>
              <p:cNvSpPr/>
              <p:nvPr/>
            </p:nvSpPr>
            <p:spPr>
              <a:xfrm>
                <a:off x="27538505"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91" cap="flat">
                <a:noFill/>
                <a:prstDash val="solid"/>
                <a:round/>
              </a:ln>
            </p:spPr>
            <p:txBody>
              <a:bodyPr rtlCol="0" anchor="ctr"/>
              <a:lstStyle/>
              <a:p>
                <a:endParaRPr lang="en-US" sz="2400"/>
              </a:p>
            </p:txBody>
          </p:sp>
          <p:sp>
            <p:nvSpPr>
              <p:cNvPr id="3488" name="Freeform 3487">
                <a:extLst>
                  <a:ext uri="{FF2B5EF4-FFF2-40B4-BE49-F238E27FC236}">
                    <a16:creationId xmlns:a16="http://schemas.microsoft.com/office/drawing/2014/main" id="{1BF88FE5-D5DF-4DC7-ED28-0F6B9DD241DE}"/>
                  </a:ext>
                </a:extLst>
              </p:cNvPr>
              <p:cNvSpPr/>
              <p:nvPr/>
            </p:nvSpPr>
            <p:spPr>
              <a:xfrm>
                <a:off x="27570967" y="20467755"/>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47C"/>
              </a:solidFill>
              <a:ln w="9391" cap="flat">
                <a:noFill/>
                <a:prstDash val="solid"/>
                <a:round/>
              </a:ln>
            </p:spPr>
            <p:txBody>
              <a:bodyPr rtlCol="0" anchor="ctr"/>
              <a:lstStyle/>
              <a:p>
                <a:endParaRPr lang="en-US" sz="2400"/>
              </a:p>
            </p:txBody>
          </p:sp>
          <p:sp>
            <p:nvSpPr>
              <p:cNvPr id="3490" name="Freeform 3489">
                <a:extLst>
                  <a:ext uri="{FF2B5EF4-FFF2-40B4-BE49-F238E27FC236}">
                    <a16:creationId xmlns:a16="http://schemas.microsoft.com/office/drawing/2014/main" id="{6D57A62A-6FE7-8528-1E24-05D18D4FE4BE}"/>
                  </a:ext>
                </a:extLst>
              </p:cNvPr>
              <p:cNvSpPr/>
              <p:nvPr/>
            </p:nvSpPr>
            <p:spPr>
              <a:xfrm>
                <a:off x="27635897" y="20467755"/>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6A37A"/>
              </a:solidFill>
              <a:ln w="9391" cap="flat">
                <a:noFill/>
                <a:prstDash val="solid"/>
                <a:round/>
              </a:ln>
            </p:spPr>
            <p:txBody>
              <a:bodyPr rtlCol="0" anchor="ctr"/>
              <a:lstStyle/>
              <a:p>
                <a:endParaRPr lang="en-US" sz="2400"/>
              </a:p>
            </p:txBody>
          </p:sp>
          <p:sp>
            <p:nvSpPr>
              <p:cNvPr id="3491" name="Freeform 3490">
                <a:extLst>
                  <a:ext uri="{FF2B5EF4-FFF2-40B4-BE49-F238E27FC236}">
                    <a16:creationId xmlns:a16="http://schemas.microsoft.com/office/drawing/2014/main" id="{08851400-7A81-002C-8BAA-3132E6AA690B}"/>
                  </a:ext>
                </a:extLst>
              </p:cNvPr>
              <p:cNvSpPr/>
              <p:nvPr/>
            </p:nvSpPr>
            <p:spPr>
              <a:xfrm>
                <a:off x="2669447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D1F56"/>
              </a:solidFill>
              <a:ln w="9391" cap="flat">
                <a:noFill/>
                <a:prstDash val="solid"/>
                <a:round/>
              </a:ln>
            </p:spPr>
            <p:txBody>
              <a:bodyPr rtlCol="0" anchor="ctr"/>
              <a:lstStyle/>
              <a:p>
                <a:endParaRPr lang="en-US" sz="2400"/>
              </a:p>
            </p:txBody>
          </p:sp>
          <p:sp>
            <p:nvSpPr>
              <p:cNvPr id="3492" name="Freeform 3491">
                <a:extLst>
                  <a:ext uri="{FF2B5EF4-FFF2-40B4-BE49-F238E27FC236}">
                    <a16:creationId xmlns:a16="http://schemas.microsoft.com/office/drawing/2014/main" id="{D816FE16-FDB8-A8E8-BCA3-683CAF03C3C0}"/>
                  </a:ext>
                </a:extLst>
              </p:cNvPr>
              <p:cNvSpPr/>
              <p:nvPr/>
            </p:nvSpPr>
            <p:spPr>
              <a:xfrm>
                <a:off x="26726941"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01F57"/>
              </a:solidFill>
              <a:ln w="9391" cap="flat">
                <a:noFill/>
                <a:prstDash val="solid"/>
                <a:round/>
              </a:ln>
            </p:spPr>
            <p:txBody>
              <a:bodyPr rtlCol="0" anchor="ctr"/>
              <a:lstStyle/>
              <a:p>
                <a:endParaRPr lang="en-US" sz="2400"/>
              </a:p>
            </p:txBody>
          </p:sp>
          <p:sp>
            <p:nvSpPr>
              <p:cNvPr id="3493" name="Freeform 3492">
                <a:extLst>
                  <a:ext uri="{FF2B5EF4-FFF2-40B4-BE49-F238E27FC236}">
                    <a16:creationId xmlns:a16="http://schemas.microsoft.com/office/drawing/2014/main" id="{480D8DD3-FB9F-EC54-B95D-70921E79B63D}"/>
                  </a:ext>
                </a:extLst>
              </p:cNvPr>
              <p:cNvSpPr/>
              <p:nvPr/>
            </p:nvSpPr>
            <p:spPr>
              <a:xfrm>
                <a:off x="2675940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91" cap="flat">
                <a:noFill/>
                <a:prstDash val="solid"/>
                <a:round/>
              </a:ln>
            </p:spPr>
            <p:txBody>
              <a:bodyPr rtlCol="0" anchor="ctr"/>
              <a:lstStyle/>
              <a:p>
                <a:endParaRPr lang="en-US" sz="2400"/>
              </a:p>
            </p:txBody>
          </p:sp>
          <p:sp>
            <p:nvSpPr>
              <p:cNvPr id="3494" name="Freeform 3493">
                <a:extLst>
                  <a:ext uri="{FF2B5EF4-FFF2-40B4-BE49-F238E27FC236}">
                    <a16:creationId xmlns:a16="http://schemas.microsoft.com/office/drawing/2014/main" id="{57651CF0-68D2-9E76-5853-7158A95DCBE5}"/>
                  </a:ext>
                </a:extLst>
              </p:cNvPr>
              <p:cNvSpPr/>
              <p:nvPr/>
            </p:nvSpPr>
            <p:spPr>
              <a:xfrm>
                <a:off x="26791866"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91" cap="flat">
                <a:noFill/>
                <a:prstDash val="solid"/>
                <a:round/>
              </a:ln>
            </p:spPr>
            <p:txBody>
              <a:bodyPr rtlCol="0" anchor="ctr"/>
              <a:lstStyle/>
              <a:p>
                <a:endParaRPr lang="en-US" sz="2400"/>
              </a:p>
            </p:txBody>
          </p:sp>
          <p:sp>
            <p:nvSpPr>
              <p:cNvPr id="3495" name="Freeform 3494">
                <a:extLst>
                  <a:ext uri="{FF2B5EF4-FFF2-40B4-BE49-F238E27FC236}">
                    <a16:creationId xmlns:a16="http://schemas.microsoft.com/office/drawing/2014/main" id="{BF4D87CA-2E62-3CC3-43E6-7CFA0C5DC308}"/>
                  </a:ext>
                </a:extLst>
              </p:cNvPr>
              <p:cNvSpPr/>
              <p:nvPr/>
            </p:nvSpPr>
            <p:spPr>
              <a:xfrm>
                <a:off x="2682432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91" cap="flat">
                <a:noFill/>
                <a:prstDash val="solid"/>
                <a:round/>
              </a:ln>
            </p:spPr>
            <p:txBody>
              <a:bodyPr rtlCol="0" anchor="ctr"/>
              <a:lstStyle/>
              <a:p>
                <a:endParaRPr lang="en-US" sz="2400"/>
              </a:p>
            </p:txBody>
          </p:sp>
          <p:sp>
            <p:nvSpPr>
              <p:cNvPr id="3496" name="Freeform 3495">
                <a:extLst>
                  <a:ext uri="{FF2B5EF4-FFF2-40B4-BE49-F238E27FC236}">
                    <a16:creationId xmlns:a16="http://schemas.microsoft.com/office/drawing/2014/main" id="{22956694-8F64-3C30-869F-A496A4AF7FA8}"/>
                  </a:ext>
                </a:extLst>
              </p:cNvPr>
              <p:cNvSpPr/>
              <p:nvPr/>
            </p:nvSpPr>
            <p:spPr>
              <a:xfrm>
                <a:off x="26856791"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497" name="Freeform 3496">
                <a:extLst>
                  <a:ext uri="{FF2B5EF4-FFF2-40B4-BE49-F238E27FC236}">
                    <a16:creationId xmlns:a16="http://schemas.microsoft.com/office/drawing/2014/main" id="{6BAE3DF8-452B-54F7-9B1A-AFE5C3F963DD}"/>
                  </a:ext>
                </a:extLst>
              </p:cNvPr>
              <p:cNvSpPr/>
              <p:nvPr/>
            </p:nvSpPr>
            <p:spPr>
              <a:xfrm>
                <a:off x="2688925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91" cap="flat">
                <a:noFill/>
                <a:prstDash val="solid"/>
                <a:round/>
              </a:ln>
            </p:spPr>
            <p:txBody>
              <a:bodyPr rtlCol="0" anchor="ctr"/>
              <a:lstStyle/>
              <a:p>
                <a:endParaRPr lang="en-US" sz="2400"/>
              </a:p>
            </p:txBody>
          </p:sp>
          <p:sp>
            <p:nvSpPr>
              <p:cNvPr id="3498" name="Freeform 3497">
                <a:extLst>
                  <a:ext uri="{FF2B5EF4-FFF2-40B4-BE49-F238E27FC236}">
                    <a16:creationId xmlns:a16="http://schemas.microsoft.com/office/drawing/2014/main" id="{BBBAC9C4-AA0E-018C-6BAE-CBFD80A5BE97}"/>
                  </a:ext>
                </a:extLst>
              </p:cNvPr>
              <p:cNvSpPr/>
              <p:nvPr/>
            </p:nvSpPr>
            <p:spPr>
              <a:xfrm>
                <a:off x="26921716"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3499" name="Freeform 3498">
                <a:extLst>
                  <a:ext uri="{FF2B5EF4-FFF2-40B4-BE49-F238E27FC236}">
                    <a16:creationId xmlns:a16="http://schemas.microsoft.com/office/drawing/2014/main" id="{ED35F6C1-0E40-5694-D4DA-D8419F0A8F43}"/>
                  </a:ext>
                </a:extLst>
              </p:cNvPr>
              <p:cNvSpPr/>
              <p:nvPr/>
            </p:nvSpPr>
            <p:spPr>
              <a:xfrm>
                <a:off x="2695417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91" cap="flat">
                <a:noFill/>
                <a:prstDash val="solid"/>
                <a:round/>
              </a:ln>
            </p:spPr>
            <p:txBody>
              <a:bodyPr rtlCol="0" anchor="ctr"/>
              <a:lstStyle/>
              <a:p>
                <a:endParaRPr lang="en-US" sz="2400"/>
              </a:p>
            </p:txBody>
          </p:sp>
          <p:sp>
            <p:nvSpPr>
              <p:cNvPr id="3500" name="Freeform 3499">
                <a:extLst>
                  <a:ext uri="{FF2B5EF4-FFF2-40B4-BE49-F238E27FC236}">
                    <a16:creationId xmlns:a16="http://schemas.microsoft.com/office/drawing/2014/main" id="{CA987CCC-03FB-29C1-093D-BCD5707EDF32}"/>
                  </a:ext>
                </a:extLst>
              </p:cNvPr>
              <p:cNvSpPr/>
              <p:nvPr/>
            </p:nvSpPr>
            <p:spPr>
              <a:xfrm>
                <a:off x="2698664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51852"/>
              </a:solidFill>
              <a:ln w="9391" cap="flat">
                <a:noFill/>
                <a:prstDash val="solid"/>
                <a:round/>
              </a:ln>
            </p:spPr>
            <p:txBody>
              <a:bodyPr rtlCol="0" anchor="ctr"/>
              <a:lstStyle/>
              <a:p>
                <a:endParaRPr lang="en-US" sz="2400"/>
              </a:p>
            </p:txBody>
          </p:sp>
          <p:sp>
            <p:nvSpPr>
              <p:cNvPr id="3501" name="Freeform 3500">
                <a:extLst>
                  <a:ext uri="{FF2B5EF4-FFF2-40B4-BE49-F238E27FC236}">
                    <a16:creationId xmlns:a16="http://schemas.microsoft.com/office/drawing/2014/main" id="{BC78B1F4-ED15-8638-0059-05BA183AC09A}"/>
                  </a:ext>
                </a:extLst>
              </p:cNvPr>
              <p:cNvSpPr/>
              <p:nvPr/>
            </p:nvSpPr>
            <p:spPr>
              <a:xfrm>
                <a:off x="2701910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91" cap="flat">
                <a:noFill/>
                <a:prstDash val="solid"/>
                <a:round/>
              </a:ln>
            </p:spPr>
            <p:txBody>
              <a:bodyPr rtlCol="0" anchor="ctr"/>
              <a:lstStyle/>
              <a:p>
                <a:endParaRPr lang="en-US" sz="2400"/>
              </a:p>
            </p:txBody>
          </p:sp>
          <p:sp>
            <p:nvSpPr>
              <p:cNvPr id="3502" name="Freeform 3501">
                <a:extLst>
                  <a:ext uri="{FF2B5EF4-FFF2-40B4-BE49-F238E27FC236}">
                    <a16:creationId xmlns:a16="http://schemas.microsoft.com/office/drawing/2014/main" id="{EB73D99E-404E-6A70-DB2E-B14AEAE74FB1}"/>
                  </a:ext>
                </a:extLst>
              </p:cNvPr>
              <p:cNvSpPr/>
              <p:nvPr/>
            </p:nvSpPr>
            <p:spPr>
              <a:xfrm>
                <a:off x="2705156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91" cap="flat">
                <a:noFill/>
                <a:prstDash val="solid"/>
                <a:round/>
              </a:ln>
            </p:spPr>
            <p:txBody>
              <a:bodyPr rtlCol="0" anchor="ctr"/>
              <a:lstStyle/>
              <a:p>
                <a:endParaRPr lang="en-US" sz="2400"/>
              </a:p>
            </p:txBody>
          </p:sp>
          <p:sp>
            <p:nvSpPr>
              <p:cNvPr id="3503" name="Freeform 3502">
                <a:extLst>
                  <a:ext uri="{FF2B5EF4-FFF2-40B4-BE49-F238E27FC236}">
                    <a16:creationId xmlns:a16="http://schemas.microsoft.com/office/drawing/2014/main" id="{A6C77797-54F4-15E5-6226-11643C3F632C}"/>
                  </a:ext>
                </a:extLst>
              </p:cNvPr>
              <p:cNvSpPr/>
              <p:nvPr/>
            </p:nvSpPr>
            <p:spPr>
              <a:xfrm>
                <a:off x="2708402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13342"/>
              </a:solidFill>
              <a:ln w="9391" cap="flat">
                <a:noFill/>
                <a:prstDash val="solid"/>
                <a:round/>
              </a:ln>
            </p:spPr>
            <p:txBody>
              <a:bodyPr rtlCol="0" anchor="ctr"/>
              <a:lstStyle/>
              <a:p>
                <a:endParaRPr lang="en-US" sz="2400"/>
              </a:p>
            </p:txBody>
          </p:sp>
          <p:sp>
            <p:nvSpPr>
              <p:cNvPr id="3504" name="Freeform 3503">
                <a:extLst>
                  <a:ext uri="{FF2B5EF4-FFF2-40B4-BE49-F238E27FC236}">
                    <a16:creationId xmlns:a16="http://schemas.microsoft.com/office/drawing/2014/main" id="{699AC23E-6717-0FD9-23FC-758F630CCD5C}"/>
                  </a:ext>
                </a:extLst>
              </p:cNvPr>
              <p:cNvSpPr/>
              <p:nvPr/>
            </p:nvSpPr>
            <p:spPr>
              <a:xfrm>
                <a:off x="2711649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3F3F"/>
              </a:solidFill>
              <a:ln w="9391" cap="flat">
                <a:noFill/>
                <a:prstDash val="solid"/>
                <a:round/>
              </a:ln>
            </p:spPr>
            <p:txBody>
              <a:bodyPr rtlCol="0" anchor="ctr"/>
              <a:lstStyle/>
              <a:p>
                <a:endParaRPr lang="en-US" sz="2400"/>
              </a:p>
            </p:txBody>
          </p:sp>
          <p:sp>
            <p:nvSpPr>
              <p:cNvPr id="3505" name="Freeform 3504">
                <a:extLst>
                  <a:ext uri="{FF2B5EF4-FFF2-40B4-BE49-F238E27FC236}">
                    <a16:creationId xmlns:a16="http://schemas.microsoft.com/office/drawing/2014/main" id="{050CE541-73FF-543E-6CC4-3CC63CFAF86E}"/>
                  </a:ext>
                </a:extLst>
              </p:cNvPr>
              <p:cNvSpPr/>
              <p:nvPr/>
            </p:nvSpPr>
            <p:spPr>
              <a:xfrm>
                <a:off x="2714895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91" cap="flat">
                <a:noFill/>
                <a:prstDash val="solid"/>
                <a:round/>
              </a:ln>
            </p:spPr>
            <p:txBody>
              <a:bodyPr rtlCol="0" anchor="ctr"/>
              <a:lstStyle/>
              <a:p>
                <a:endParaRPr lang="en-US" sz="2400"/>
              </a:p>
            </p:txBody>
          </p:sp>
          <p:sp>
            <p:nvSpPr>
              <p:cNvPr id="3506" name="Freeform 3505">
                <a:extLst>
                  <a:ext uri="{FF2B5EF4-FFF2-40B4-BE49-F238E27FC236}">
                    <a16:creationId xmlns:a16="http://schemas.microsoft.com/office/drawing/2014/main" id="{D51CEDB2-5F72-CC72-5B92-638742FDC1A5}"/>
                  </a:ext>
                </a:extLst>
              </p:cNvPr>
              <p:cNvSpPr/>
              <p:nvPr/>
            </p:nvSpPr>
            <p:spPr>
              <a:xfrm>
                <a:off x="2718141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840"/>
              </a:solidFill>
              <a:ln w="9391" cap="flat">
                <a:noFill/>
                <a:prstDash val="solid"/>
                <a:round/>
              </a:ln>
            </p:spPr>
            <p:txBody>
              <a:bodyPr rtlCol="0" anchor="ctr"/>
              <a:lstStyle/>
              <a:p>
                <a:endParaRPr lang="en-US" sz="2400"/>
              </a:p>
            </p:txBody>
          </p:sp>
          <p:sp>
            <p:nvSpPr>
              <p:cNvPr id="3507" name="Freeform 3506">
                <a:extLst>
                  <a:ext uri="{FF2B5EF4-FFF2-40B4-BE49-F238E27FC236}">
                    <a16:creationId xmlns:a16="http://schemas.microsoft.com/office/drawing/2014/main" id="{8EFC2C68-139F-70E0-1C8E-32E55C4F9D24}"/>
                  </a:ext>
                </a:extLst>
              </p:cNvPr>
              <p:cNvSpPr/>
              <p:nvPr/>
            </p:nvSpPr>
            <p:spPr>
              <a:xfrm>
                <a:off x="27213879"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445"/>
              </a:solidFill>
              <a:ln w="9391" cap="flat">
                <a:noFill/>
                <a:prstDash val="solid"/>
                <a:round/>
              </a:ln>
            </p:spPr>
            <p:txBody>
              <a:bodyPr rtlCol="0" anchor="ctr"/>
              <a:lstStyle/>
              <a:p>
                <a:endParaRPr lang="en-US" sz="2400"/>
              </a:p>
            </p:txBody>
          </p:sp>
          <p:sp>
            <p:nvSpPr>
              <p:cNvPr id="3508" name="Freeform 3507">
                <a:extLst>
                  <a:ext uri="{FF2B5EF4-FFF2-40B4-BE49-F238E27FC236}">
                    <a16:creationId xmlns:a16="http://schemas.microsoft.com/office/drawing/2014/main" id="{79260404-421C-94E6-DA79-B1D8D1C49E6B}"/>
                  </a:ext>
                </a:extLst>
              </p:cNvPr>
              <p:cNvSpPr/>
              <p:nvPr/>
            </p:nvSpPr>
            <p:spPr>
              <a:xfrm>
                <a:off x="2724634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14D"/>
              </a:solidFill>
              <a:ln w="9391" cap="flat">
                <a:noFill/>
                <a:prstDash val="solid"/>
                <a:round/>
              </a:ln>
            </p:spPr>
            <p:txBody>
              <a:bodyPr rtlCol="0" anchor="ctr"/>
              <a:lstStyle/>
              <a:p>
                <a:endParaRPr lang="en-US" sz="2400"/>
              </a:p>
            </p:txBody>
          </p:sp>
          <p:sp>
            <p:nvSpPr>
              <p:cNvPr id="3509" name="Freeform 3508">
                <a:extLst>
                  <a:ext uri="{FF2B5EF4-FFF2-40B4-BE49-F238E27FC236}">
                    <a16:creationId xmlns:a16="http://schemas.microsoft.com/office/drawing/2014/main" id="{0F8B9493-082F-4431-A65A-E2123E66672C}"/>
                  </a:ext>
                </a:extLst>
              </p:cNvPr>
              <p:cNvSpPr/>
              <p:nvPr/>
            </p:nvSpPr>
            <p:spPr>
              <a:xfrm>
                <a:off x="27278804"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D57"/>
              </a:solidFill>
              <a:ln w="9391" cap="flat">
                <a:noFill/>
                <a:prstDash val="solid"/>
                <a:round/>
              </a:ln>
            </p:spPr>
            <p:txBody>
              <a:bodyPr rtlCol="0" anchor="ctr"/>
              <a:lstStyle/>
              <a:p>
                <a:endParaRPr lang="en-US" sz="2400"/>
              </a:p>
            </p:txBody>
          </p:sp>
          <p:sp>
            <p:nvSpPr>
              <p:cNvPr id="3510" name="Freeform 3509">
                <a:extLst>
                  <a:ext uri="{FF2B5EF4-FFF2-40B4-BE49-F238E27FC236}">
                    <a16:creationId xmlns:a16="http://schemas.microsoft.com/office/drawing/2014/main" id="{2A991310-C622-5A39-118B-099BC72E17A8}"/>
                  </a:ext>
                </a:extLst>
              </p:cNvPr>
              <p:cNvSpPr/>
              <p:nvPr/>
            </p:nvSpPr>
            <p:spPr>
              <a:xfrm>
                <a:off x="2731126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A61"/>
              </a:solidFill>
              <a:ln w="9391" cap="flat">
                <a:noFill/>
                <a:prstDash val="solid"/>
                <a:round/>
              </a:ln>
            </p:spPr>
            <p:txBody>
              <a:bodyPr rtlCol="0" anchor="ctr"/>
              <a:lstStyle/>
              <a:p>
                <a:endParaRPr lang="en-US" sz="2400"/>
              </a:p>
            </p:txBody>
          </p:sp>
          <p:sp>
            <p:nvSpPr>
              <p:cNvPr id="3511" name="Freeform 3510">
                <a:extLst>
                  <a:ext uri="{FF2B5EF4-FFF2-40B4-BE49-F238E27FC236}">
                    <a16:creationId xmlns:a16="http://schemas.microsoft.com/office/drawing/2014/main" id="{1B0DE1FD-77A3-503E-1FA7-A0B976FEE6D5}"/>
                  </a:ext>
                </a:extLst>
              </p:cNvPr>
              <p:cNvSpPr/>
              <p:nvPr/>
            </p:nvSpPr>
            <p:spPr>
              <a:xfrm>
                <a:off x="27343730"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46B"/>
              </a:solidFill>
              <a:ln w="9391" cap="flat">
                <a:noFill/>
                <a:prstDash val="solid"/>
                <a:round/>
              </a:ln>
            </p:spPr>
            <p:txBody>
              <a:bodyPr rtlCol="0" anchor="ctr"/>
              <a:lstStyle/>
              <a:p>
                <a:endParaRPr lang="en-US" sz="2400"/>
              </a:p>
            </p:txBody>
          </p:sp>
          <p:sp>
            <p:nvSpPr>
              <p:cNvPr id="3512" name="Freeform 3511">
                <a:extLst>
                  <a:ext uri="{FF2B5EF4-FFF2-40B4-BE49-F238E27FC236}">
                    <a16:creationId xmlns:a16="http://schemas.microsoft.com/office/drawing/2014/main" id="{170CEE78-8437-88F8-C0B5-05C401F64342}"/>
                  </a:ext>
                </a:extLst>
              </p:cNvPr>
              <p:cNvSpPr/>
              <p:nvPr/>
            </p:nvSpPr>
            <p:spPr>
              <a:xfrm>
                <a:off x="2737619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9E75"/>
              </a:solidFill>
              <a:ln w="9391" cap="flat">
                <a:noFill/>
                <a:prstDash val="solid"/>
                <a:round/>
              </a:ln>
            </p:spPr>
            <p:txBody>
              <a:bodyPr rtlCol="0" anchor="ctr"/>
              <a:lstStyle/>
              <a:p>
                <a:endParaRPr lang="en-US" sz="2400"/>
              </a:p>
            </p:txBody>
          </p:sp>
          <p:sp>
            <p:nvSpPr>
              <p:cNvPr id="3513" name="Freeform 3512">
                <a:extLst>
                  <a:ext uri="{FF2B5EF4-FFF2-40B4-BE49-F238E27FC236}">
                    <a16:creationId xmlns:a16="http://schemas.microsoft.com/office/drawing/2014/main" id="{01B861E9-C2DE-87A3-DCCB-BD0E65CAF680}"/>
                  </a:ext>
                </a:extLst>
              </p:cNvPr>
              <p:cNvSpPr/>
              <p:nvPr/>
            </p:nvSpPr>
            <p:spPr>
              <a:xfrm>
                <a:off x="27408655"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91" cap="flat">
                <a:noFill/>
                <a:prstDash val="solid"/>
                <a:round/>
              </a:ln>
            </p:spPr>
            <p:txBody>
              <a:bodyPr rtlCol="0" anchor="ctr"/>
              <a:lstStyle/>
              <a:p>
                <a:endParaRPr lang="en-US" sz="2400"/>
              </a:p>
            </p:txBody>
          </p:sp>
          <p:sp>
            <p:nvSpPr>
              <p:cNvPr id="3514" name="Freeform 3513">
                <a:extLst>
                  <a:ext uri="{FF2B5EF4-FFF2-40B4-BE49-F238E27FC236}">
                    <a16:creationId xmlns:a16="http://schemas.microsoft.com/office/drawing/2014/main" id="{268939C3-607B-ACBF-D53D-22ED50E6A9A6}"/>
                  </a:ext>
                </a:extLst>
              </p:cNvPr>
              <p:cNvSpPr/>
              <p:nvPr/>
            </p:nvSpPr>
            <p:spPr>
              <a:xfrm>
                <a:off x="2744111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089"/>
              </a:solidFill>
              <a:ln w="9391" cap="flat">
                <a:noFill/>
                <a:prstDash val="solid"/>
                <a:round/>
              </a:ln>
            </p:spPr>
            <p:txBody>
              <a:bodyPr rtlCol="0" anchor="ctr"/>
              <a:lstStyle/>
              <a:p>
                <a:endParaRPr lang="en-US" sz="2400"/>
              </a:p>
            </p:txBody>
          </p:sp>
          <p:sp>
            <p:nvSpPr>
              <p:cNvPr id="3515" name="Freeform 3514">
                <a:extLst>
                  <a:ext uri="{FF2B5EF4-FFF2-40B4-BE49-F238E27FC236}">
                    <a16:creationId xmlns:a16="http://schemas.microsoft.com/office/drawing/2014/main" id="{9982798A-9D57-2F42-5FDB-44792CB695CB}"/>
                  </a:ext>
                </a:extLst>
              </p:cNvPr>
              <p:cNvSpPr/>
              <p:nvPr/>
            </p:nvSpPr>
            <p:spPr>
              <a:xfrm>
                <a:off x="27473580"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38D"/>
              </a:solidFill>
              <a:ln w="9391" cap="flat">
                <a:noFill/>
                <a:prstDash val="solid"/>
                <a:round/>
              </a:ln>
            </p:spPr>
            <p:txBody>
              <a:bodyPr rtlCol="0" anchor="ctr"/>
              <a:lstStyle/>
              <a:p>
                <a:endParaRPr lang="en-US" sz="2400"/>
              </a:p>
            </p:txBody>
          </p:sp>
          <p:sp>
            <p:nvSpPr>
              <p:cNvPr id="3516" name="Freeform 3515">
                <a:extLst>
                  <a:ext uri="{FF2B5EF4-FFF2-40B4-BE49-F238E27FC236}">
                    <a16:creationId xmlns:a16="http://schemas.microsoft.com/office/drawing/2014/main" id="{01B1A8E3-1BA8-A070-BD9D-D4ED59A5E5A0}"/>
                  </a:ext>
                </a:extLst>
              </p:cNvPr>
              <p:cNvSpPr/>
              <p:nvPr/>
            </p:nvSpPr>
            <p:spPr>
              <a:xfrm>
                <a:off x="27506042"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48F"/>
              </a:solidFill>
              <a:ln w="9391" cap="flat">
                <a:noFill/>
                <a:prstDash val="solid"/>
                <a:round/>
              </a:ln>
            </p:spPr>
            <p:txBody>
              <a:bodyPr rtlCol="0" anchor="ctr"/>
              <a:lstStyle/>
              <a:p>
                <a:endParaRPr lang="en-US" sz="2400"/>
              </a:p>
            </p:txBody>
          </p:sp>
          <p:sp>
            <p:nvSpPr>
              <p:cNvPr id="3517" name="Freeform 3516">
                <a:extLst>
                  <a:ext uri="{FF2B5EF4-FFF2-40B4-BE49-F238E27FC236}">
                    <a16:creationId xmlns:a16="http://schemas.microsoft.com/office/drawing/2014/main" id="{9C67DC3D-7588-42C2-7161-A56005C3B506}"/>
                  </a:ext>
                </a:extLst>
              </p:cNvPr>
              <p:cNvSpPr/>
              <p:nvPr/>
            </p:nvSpPr>
            <p:spPr>
              <a:xfrm>
                <a:off x="27538505"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48F"/>
              </a:solidFill>
              <a:ln w="9391" cap="flat">
                <a:noFill/>
                <a:prstDash val="solid"/>
                <a:round/>
              </a:ln>
            </p:spPr>
            <p:txBody>
              <a:bodyPr rtlCol="0" anchor="ctr"/>
              <a:lstStyle/>
              <a:p>
                <a:endParaRPr lang="en-US" sz="2400"/>
              </a:p>
            </p:txBody>
          </p:sp>
          <p:sp>
            <p:nvSpPr>
              <p:cNvPr id="3518" name="Freeform 3517">
                <a:extLst>
                  <a:ext uri="{FF2B5EF4-FFF2-40B4-BE49-F238E27FC236}">
                    <a16:creationId xmlns:a16="http://schemas.microsoft.com/office/drawing/2014/main" id="{593E94C4-6DB3-8482-18C3-20E6BB70523E}"/>
                  </a:ext>
                </a:extLst>
              </p:cNvPr>
              <p:cNvSpPr/>
              <p:nvPr/>
            </p:nvSpPr>
            <p:spPr>
              <a:xfrm>
                <a:off x="27570967" y="20500403"/>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18B"/>
              </a:solidFill>
              <a:ln w="9391" cap="flat">
                <a:noFill/>
                <a:prstDash val="solid"/>
                <a:round/>
              </a:ln>
            </p:spPr>
            <p:txBody>
              <a:bodyPr rtlCol="0" anchor="ctr"/>
              <a:lstStyle/>
              <a:p>
                <a:endParaRPr lang="en-US" sz="2400"/>
              </a:p>
            </p:txBody>
          </p:sp>
          <p:sp>
            <p:nvSpPr>
              <p:cNvPr id="3519" name="Freeform 3518">
                <a:extLst>
                  <a:ext uri="{FF2B5EF4-FFF2-40B4-BE49-F238E27FC236}">
                    <a16:creationId xmlns:a16="http://schemas.microsoft.com/office/drawing/2014/main" id="{C8E48D51-0DB3-61B3-B48A-BB9F5C544249}"/>
                  </a:ext>
                </a:extLst>
              </p:cNvPr>
              <p:cNvSpPr/>
              <p:nvPr/>
            </p:nvSpPr>
            <p:spPr>
              <a:xfrm>
                <a:off x="27603430" y="20500403"/>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6B089"/>
              </a:solidFill>
              <a:ln w="9391" cap="flat">
                <a:noFill/>
                <a:prstDash val="solid"/>
                <a:round/>
              </a:ln>
            </p:spPr>
            <p:txBody>
              <a:bodyPr rtlCol="0" anchor="ctr"/>
              <a:lstStyle/>
              <a:p>
                <a:endParaRPr lang="en-US" sz="2400"/>
              </a:p>
            </p:txBody>
          </p:sp>
          <p:sp>
            <p:nvSpPr>
              <p:cNvPr id="3520" name="Freeform 3519">
                <a:extLst>
                  <a:ext uri="{FF2B5EF4-FFF2-40B4-BE49-F238E27FC236}">
                    <a16:creationId xmlns:a16="http://schemas.microsoft.com/office/drawing/2014/main" id="{7243535A-1E9B-BE84-4CF8-7E91A05A4939}"/>
                  </a:ext>
                </a:extLst>
              </p:cNvPr>
              <p:cNvSpPr/>
              <p:nvPr/>
            </p:nvSpPr>
            <p:spPr>
              <a:xfrm>
                <a:off x="27635897" y="20500403"/>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6AE87"/>
              </a:solidFill>
              <a:ln w="9391" cap="flat">
                <a:noFill/>
                <a:prstDash val="solid"/>
                <a:round/>
              </a:ln>
            </p:spPr>
            <p:txBody>
              <a:bodyPr rtlCol="0" anchor="ctr"/>
              <a:lstStyle/>
              <a:p>
                <a:endParaRPr lang="en-US" sz="2400"/>
              </a:p>
            </p:txBody>
          </p:sp>
          <p:sp>
            <p:nvSpPr>
              <p:cNvPr id="3521" name="Freeform 3520">
                <a:extLst>
                  <a:ext uri="{FF2B5EF4-FFF2-40B4-BE49-F238E27FC236}">
                    <a16:creationId xmlns:a16="http://schemas.microsoft.com/office/drawing/2014/main" id="{664779E1-B6C2-427C-E90F-D34125F7AD2E}"/>
                  </a:ext>
                </a:extLst>
              </p:cNvPr>
              <p:cNvSpPr/>
              <p:nvPr/>
            </p:nvSpPr>
            <p:spPr>
              <a:xfrm>
                <a:off x="2669447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6E1F57"/>
              </a:solidFill>
              <a:ln w="9391" cap="flat">
                <a:noFill/>
                <a:prstDash val="solid"/>
                <a:round/>
              </a:ln>
            </p:spPr>
            <p:txBody>
              <a:bodyPr rtlCol="0" anchor="ctr"/>
              <a:lstStyle/>
              <a:p>
                <a:endParaRPr lang="en-US" sz="2400"/>
              </a:p>
            </p:txBody>
          </p:sp>
          <p:sp>
            <p:nvSpPr>
              <p:cNvPr id="3522" name="Freeform 3521">
                <a:extLst>
                  <a:ext uri="{FF2B5EF4-FFF2-40B4-BE49-F238E27FC236}">
                    <a16:creationId xmlns:a16="http://schemas.microsoft.com/office/drawing/2014/main" id="{5B84B810-8E92-9496-6F3C-197114396FA5}"/>
                  </a:ext>
                </a:extLst>
              </p:cNvPr>
              <p:cNvSpPr/>
              <p:nvPr/>
            </p:nvSpPr>
            <p:spPr>
              <a:xfrm>
                <a:off x="26726941"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91" cap="flat">
                <a:noFill/>
                <a:prstDash val="solid"/>
                <a:round/>
              </a:ln>
            </p:spPr>
            <p:txBody>
              <a:bodyPr rtlCol="0" anchor="ctr"/>
              <a:lstStyle/>
              <a:p>
                <a:endParaRPr lang="en-US" sz="2400"/>
              </a:p>
            </p:txBody>
          </p:sp>
          <p:sp>
            <p:nvSpPr>
              <p:cNvPr id="3523" name="Freeform 3522">
                <a:extLst>
                  <a:ext uri="{FF2B5EF4-FFF2-40B4-BE49-F238E27FC236}">
                    <a16:creationId xmlns:a16="http://schemas.microsoft.com/office/drawing/2014/main" id="{CDE8F233-1BD0-0324-8F29-E038BBC8100F}"/>
                  </a:ext>
                </a:extLst>
              </p:cNvPr>
              <p:cNvSpPr/>
              <p:nvPr/>
            </p:nvSpPr>
            <p:spPr>
              <a:xfrm>
                <a:off x="2675940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91" cap="flat">
                <a:noFill/>
                <a:prstDash val="solid"/>
                <a:round/>
              </a:ln>
            </p:spPr>
            <p:txBody>
              <a:bodyPr rtlCol="0" anchor="ctr"/>
              <a:lstStyle/>
              <a:p>
                <a:endParaRPr lang="en-US" sz="2400"/>
              </a:p>
            </p:txBody>
          </p:sp>
          <p:sp>
            <p:nvSpPr>
              <p:cNvPr id="3524" name="Freeform 3523">
                <a:extLst>
                  <a:ext uri="{FF2B5EF4-FFF2-40B4-BE49-F238E27FC236}">
                    <a16:creationId xmlns:a16="http://schemas.microsoft.com/office/drawing/2014/main" id="{059635E1-F6D1-5DDA-2B95-FECA508A46C6}"/>
                  </a:ext>
                </a:extLst>
              </p:cNvPr>
              <p:cNvSpPr/>
              <p:nvPr/>
            </p:nvSpPr>
            <p:spPr>
              <a:xfrm>
                <a:off x="26791866"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91" cap="flat">
                <a:noFill/>
                <a:prstDash val="solid"/>
                <a:round/>
              </a:ln>
            </p:spPr>
            <p:txBody>
              <a:bodyPr rtlCol="0" anchor="ctr"/>
              <a:lstStyle/>
              <a:p>
                <a:endParaRPr lang="en-US" sz="2400"/>
              </a:p>
            </p:txBody>
          </p:sp>
          <p:sp>
            <p:nvSpPr>
              <p:cNvPr id="3525" name="Freeform 3524">
                <a:extLst>
                  <a:ext uri="{FF2B5EF4-FFF2-40B4-BE49-F238E27FC236}">
                    <a16:creationId xmlns:a16="http://schemas.microsoft.com/office/drawing/2014/main" id="{A6A3B860-1F29-3A60-395D-73CD023120CF}"/>
                  </a:ext>
                </a:extLst>
              </p:cNvPr>
              <p:cNvSpPr/>
              <p:nvPr/>
            </p:nvSpPr>
            <p:spPr>
              <a:xfrm>
                <a:off x="2682432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91" cap="flat">
                <a:noFill/>
                <a:prstDash val="solid"/>
                <a:round/>
              </a:ln>
            </p:spPr>
            <p:txBody>
              <a:bodyPr rtlCol="0" anchor="ctr"/>
              <a:lstStyle/>
              <a:p>
                <a:endParaRPr lang="en-US" sz="2400"/>
              </a:p>
            </p:txBody>
          </p:sp>
          <p:sp>
            <p:nvSpPr>
              <p:cNvPr id="3526" name="Freeform 3525">
                <a:extLst>
                  <a:ext uri="{FF2B5EF4-FFF2-40B4-BE49-F238E27FC236}">
                    <a16:creationId xmlns:a16="http://schemas.microsoft.com/office/drawing/2014/main" id="{483D012B-1072-AB4A-D041-BD8511E20131}"/>
                  </a:ext>
                </a:extLst>
              </p:cNvPr>
              <p:cNvSpPr/>
              <p:nvPr/>
            </p:nvSpPr>
            <p:spPr>
              <a:xfrm>
                <a:off x="26856791"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51C5B"/>
              </a:solidFill>
              <a:ln w="9391" cap="flat">
                <a:noFill/>
                <a:prstDash val="solid"/>
                <a:round/>
              </a:ln>
            </p:spPr>
            <p:txBody>
              <a:bodyPr rtlCol="0" anchor="ctr"/>
              <a:lstStyle/>
              <a:p>
                <a:endParaRPr lang="en-US" sz="2400"/>
              </a:p>
            </p:txBody>
          </p:sp>
          <p:sp>
            <p:nvSpPr>
              <p:cNvPr id="3527" name="Freeform 3526">
                <a:extLst>
                  <a:ext uri="{FF2B5EF4-FFF2-40B4-BE49-F238E27FC236}">
                    <a16:creationId xmlns:a16="http://schemas.microsoft.com/office/drawing/2014/main" id="{7A24CD62-FC47-2E23-EF0D-0D54C7BA0B57}"/>
                  </a:ext>
                </a:extLst>
              </p:cNvPr>
              <p:cNvSpPr/>
              <p:nvPr/>
            </p:nvSpPr>
            <p:spPr>
              <a:xfrm>
                <a:off x="2688925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11A5B"/>
              </a:solidFill>
              <a:ln w="9391" cap="flat">
                <a:noFill/>
                <a:prstDash val="solid"/>
                <a:round/>
              </a:ln>
            </p:spPr>
            <p:txBody>
              <a:bodyPr rtlCol="0" anchor="ctr"/>
              <a:lstStyle/>
              <a:p>
                <a:endParaRPr lang="en-US" sz="2400"/>
              </a:p>
            </p:txBody>
          </p:sp>
          <p:sp>
            <p:nvSpPr>
              <p:cNvPr id="3528" name="Freeform 3527">
                <a:extLst>
                  <a:ext uri="{FF2B5EF4-FFF2-40B4-BE49-F238E27FC236}">
                    <a16:creationId xmlns:a16="http://schemas.microsoft.com/office/drawing/2014/main" id="{689D4EC8-9FDE-A34A-ACC7-C85A37E00C4C}"/>
                  </a:ext>
                </a:extLst>
              </p:cNvPr>
              <p:cNvSpPr/>
              <p:nvPr/>
            </p:nvSpPr>
            <p:spPr>
              <a:xfrm>
                <a:off x="26921716"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F1759"/>
              </a:solidFill>
              <a:ln w="9391" cap="flat">
                <a:noFill/>
                <a:prstDash val="solid"/>
                <a:round/>
              </a:ln>
            </p:spPr>
            <p:txBody>
              <a:bodyPr rtlCol="0" anchor="ctr"/>
              <a:lstStyle/>
              <a:p>
                <a:endParaRPr lang="en-US" sz="2400"/>
              </a:p>
            </p:txBody>
          </p:sp>
          <p:sp>
            <p:nvSpPr>
              <p:cNvPr id="3529" name="Freeform 3528">
                <a:extLst>
                  <a:ext uri="{FF2B5EF4-FFF2-40B4-BE49-F238E27FC236}">
                    <a16:creationId xmlns:a16="http://schemas.microsoft.com/office/drawing/2014/main" id="{0E1D4D78-4751-4C2E-745D-DD768ACAFC20}"/>
                  </a:ext>
                </a:extLst>
              </p:cNvPr>
              <p:cNvSpPr/>
              <p:nvPr/>
            </p:nvSpPr>
            <p:spPr>
              <a:xfrm>
                <a:off x="2695417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91" cap="flat">
                <a:noFill/>
                <a:prstDash val="solid"/>
                <a:round/>
              </a:ln>
            </p:spPr>
            <p:txBody>
              <a:bodyPr rtlCol="0" anchor="ctr"/>
              <a:lstStyle/>
              <a:p>
                <a:endParaRPr lang="en-US" sz="2400"/>
              </a:p>
            </p:txBody>
          </p:sp>
          <p:sp>
            <p:nvSpPr>
              <p:cNvPr id="3530" name="Freeform 3529">
                <a:extLst>
                  <a:ext uri="{FF2B5EF4-FFF2-40B4-BE49-F238E27FC236}">
                    <a16:creationId xmlns:a16="http://schemas.microsoft.com/office/drawing/2014/main" id="{DE4F0AB6-E929-B827-96C4-DFDCF8C96D39}"/>
                  </a:ext>
                </a:extLst>
              </p:cNvPr>
              <p:cNvSpPr/>
              <p:nvPr/>
            </p:nvSpPr>
            <p:spPr>
              <a:xfrm>
                <a:off x="2698664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91" cap="flat">
                <a:noFill/>
                <a:prstDash val="solid"/>
                <a:round/>
              </a:ln>
            </p:spPr>
            <p:txBody>
              <a:bodyPr rtlCol="0" anchor="ctr"/>
              <a:lstStyle/>
              <a:p>
                <a:endParaRPr lang="en-US" sz="2400"/>
              </a:p>
            </p:txBody>
          </p:sp>
          <p:sp>
            <p:nvSpPr>
              <p:cNvPr id="3531" name="Freeform 3530">
                <a:extLst>
                  <a:ext uri="{FF2B5EF4-FFF2-40B4-BE49-F238E27FC236}">
                    <a16:creationId xmlns:a16="http://schemas.microsoft.com/office/drawing/2014/main" id="{3D326AF3-B2FA-3AAD-850B-729A156AF7A3}"/>
                  </a:ext>
                </a:extLst>
              </p:cNvPr>
              <p:cNvSpPr/>
              <p:nvPr/>
            </p:nvSpPr>
            <p:spPr>
              <a:xfrm>
                <a:off x="2701910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91" cap="flat">
                <a:noFill/>
                <a:prstDash val="solid"/>
                <a:round/>
              </a:ln>
            </p:spPr>
            <p:txBody>
              <a:bodyPr rtlCol="0" anchor="ctr"/>
              <a:lstStyle/>
              <a:p>
                <a:endParaRPr lang="en-US" sz="2400"/>
              </a:p>
            </p:txBody>
          </p:sp>
          <p:sp>
            <p:nvSpPr>
              <p:cNvPr id="3532" name="Freeform 3531">
                <a:extLst>
                  <a:ext uri="{FF2B5EF4-FFF2-40B4-BE49-F238E27FC236}">
                    <a16:creationId xmlns:a16="http://schemas.microsoft.com/office/drawing/2014/main" id="{3C59BD2C-ED1C-6697-E4BD-9737D2F18341}"/>
                  </a:ext>
                </a:extLst>
              </p:cNvPr>
              <p:cNvSpPr/>
              <p:nvPr/>
            </p:nvSpPr>
            <p:spPr>
              <a:xfrm>
                <a:off x="2705156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B2946"/>
              </a:solidFill>
              <a:ln w="9391" cap="flat">
                <a:noFill/>
                <a:prstDash val="solid"/>
                <a:round/>
              </a:ln>
            </p:spPr>
            <p:txBody>
              <a:bodyPr rtlCol="0" anchor="ctr"/>
              <a:lstStyle/>
              <a:p>
                <a:endParaRPr lang="en-US" sz="2400"/>
              </a:p>
            </p:txBody>
          </p:sp>
          <p:sp>
            <p:nvSpPr>
              <p:cNvPr id="3533" name="Freeform 3532">
                <a:extLst>
                  <a:ext uri="{FF2B5EF4-FFF2-40B4-BE49-F238E27FC236}">
                    <a16:creationId xmlns:a16="http://schemas.microsoft.com/office/drawing/2014/main" id="{8A272675-C8D3-4526-4F37-BA12EEAF0716}"/>
                  </a:ext>
                </a:extLst>
              </p:cNvPr>
              <p:cNvSpPr/>
              <p:nvPr/>
            </p:nvSpPr>
            <p:spPr>
              <a:xfrm>
                <a:off x="2708402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33641"/>
              </a:solidFill>
              <a:ln w="9391" cap="flat">
                <a:noFill/>
                <a:prstDash val="solid"/>
                <a:round/>
              </a:ln>
            </p:spPr>
            <p:txBody>
              <a:bodyPr rtlCol="0" anchor="ctr"/>
              <a:lstStyle/>
              <a:p>
                <a:endParaRPr lang="en-US" sz="2400"/>
              </a:p>
            </p:txBody>
          </p:sp>
          <p:sp>
            <p:nvSpPr>
              <p:cNvPr id="3534" name="Freeform 3533">
                <a:extLst>
                  <a:ext uri="{FF2B5EF4-FFF2-40B4-BE49-F238E27FC236}">
                    <a16:creationId xmlns:a16="http://schemas.microsoft.com/office/drawing/2014/main" id="{1CD1DEEA-F22F-55EB-13EA-B317E3BB42AA}"/>
                  </a:ext>
                </a:extLst>
              </p:cNvPr>
              <p:cNvSpPr/>
              <p:nvPr/>
            </p:nvSpPr>
            <p:spPr>
              <a:xfrm>
                <a:off x="2711649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9423E"/>
              </a:solidFill>
              <a:ln w="9391" cap="flat">
                <a:noFill/>
                <a:prstDash val="solid"/>
                <a:round/>
              </a:ln>
            </p:spPr>
            <p:txBody>
              <a:bodyPr rtlCol="0" anchor="ctr"/>
              <a:lstStyle/>
              <a:p>
                <a:endParaRPr lang="en-US" sz="2400"/>
              </a:p>
            </p:txBody>
          </p:sp>
          <p:sp>
            <p:nvSpPr>
              <p:cNvPr id="3535" name="Freeform 3534">
                <a:extLst>
                  <a:ext uri="{FF2B5EF4-FFF2-40B4-BE49-F238E27FC236}">
                    <a16:creationId xmlns:a16="http://schemas.microsoft.com/office/drawing/2014/main" id="{3E5EE833-CE96-41D4-6A95-32BB6B3EF87C}"/>
                  </a:ext>
                </a:extLst>
              </p:cNvPr>
              <p:cNvSpPr/>
              <p:nvPr/>
            </p:nvSpPr>
            <p:spPr>
              <a:xfrm>
                <a:off x="2714895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503E"/>
              </a:solidFill>
              <a:ln w="9391" cap="flat">
                <a:noFill/>
                <a:prstDash val="solid"/>
                <a:round/>
              </a:ln>
            </p:spPr>
            <p:txBody>
              <a:bodyPr rtlCol="0" anchor="ctr"/>
              <a:lstStyle/>
              <a:p>
                <a:endParaRPr lang="en-US" sz="2400"/>
              </a:p>
            </p:txBody>
          </p:sp>
          <p:sp>
            <p:nvSpPr>
              <p:cNvPr id="3536" name="Freeform 3535">
                <a:extLst>
                  <a:ext uri="{FF2B5EF4-FFF2-40B4-BE49-F238E27FC236}">
                    <a16:creationId xmlns:a16="http://schemas.microsoft.com/office/drawing/2014/main" id="{80E0C277-BC85-5CB6-F4F7-C64644722C4B}"/>
                  </a:ext>
                </a:extLst>
              </p:cNvPr>
              <p:cNvSpPr/>
              <p:nvPr/>
            </p:nvSpPr>
            <p:spPr>
              <a:xfrm>
                <a:off x="2718141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5E42"/>
              </a:solidFill>
              <a:ln w="9391" cap="flat">
                <a:noFill/>
                <a:prstDash val="solid"/>
                <a:round/>
              </a:ln>
            </p:spPr>
            <p:txBody>
              <a:bodyPr rtlCol="0" anchor="ctr"/>
              <a:lstStyle/>
              <a:p>
                <a:endParaRPr lang="en-US" sz="2400"/>
              </a:p>
            </p:txBody>
          </p:sp>
          <p:sp>
            <p:nvSpPr>
              <p:cNvPr id="3537" name="Freeform 3536">
                <a:extLst>
                  <a:ext uri="{FF2B5EF4-FFF2-40B4-BE49-F238E27FC236}">
                    <a16:creationId xmlns:a16="http://schemas.microsoft.com/office/drawing/2014/main" id="{0C8F96F7-AFA5-5A36-1C17-058443E15C96}"/>
                  </a:ext>
                </a:extLst>
              </p:cNvPr>
              <p:cNvSpPr/>
              <p:nvPr/>
            </p:nvSpPr>
            <p:spPr>
              <a:xfrm>
                <a:off x="27213879"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B49"/>
              </a:solidFill>
              <a:ln w="9391" cap="flat">
                <a:noFill/>
                <a:prstDash val="solid"/>
                <a:round/>
              </a:ln>
            </p:spPr>
            <p:txBody>
              <a:bodyPr rtlCol="0" anchor="ctr"/>
              <a:lstStyle/>
              <a:p>
                <a:endParaRPr lang="en-US" sz="2400"/>
              </a:p>
            </p:txBody>
          </p:sp>
          <p:sp>
            <p:nvSpPr>
              <p:cNvPr id="3538" name="Freeform 3537">
                <a:extLst>
                  <a:ext uri="{FF2B5EF4-FFF2-40B4-BE49-F238E27FC236}">
                    <a16:creationId xmlns:a16="http://schemas.microsoft.com/office/drawing/2014/main" id="{0E06B079-6A03-E2D0-AC9B-03B0E6CC4453}"/>
                  </a:ext>
                </a:extLst>
              </p:cNvPr>
              <p:cNvSpPr/>
              <p:nvPr/>
            </p:nvSpPr>
            <p:spPr>
              <a:xfrm>
                <a:off x="2724634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852"/>
              </a:solidFill>
              <a:ln w="9391" cap="flat">
                <a:noFill/>
                <a:prstDash val="solid"/>
                <a:round/>
              </a:ln>
            </p:spPr>
            <p:txBody>
              <a:bodyPr rtlCol="0" anchor="ctr"/>
              <a:lstStyle/>
              <a:p>
                <a:endParaRPr lang="en-US" sz="2400"/>
              </a:p>
            </p:txBody>
          </p:sp>
          <p:sp>
            <p:nvSpPr>
              <p:cNvPr id="3539" name="Freeform 3538">
                <a:extLst>
                  <a:ext uri="{FF2B5EF4-FFF2-40B4-BE49-F238E27FC236}">
                    <a16:creationId xmlns:a16="http://schemas.microsoft.com/office/drawing/2014/main" id="{C23422C4-01D7-80FB-3280-03BB7615DB4A}"/>
                  </a:ext>
                </a:extLst>
              </p:cNvPr>
              <p:cNvSpPr/>
              <p:nvPr/>
            </p:nvSpPr>
            <p:spPr>
              <a:xfrm>
                <a:off x="27278804"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865E"/>
              </a:solidFill>
              <a:ln w="9391" cap="flat">
                <a:noFill/>
                <a:prstDash val="solid"/>
                <a:round/>
              </a:ln>
            </p:spPr>
            <p:txBody>
              <a:bodyPr rtlCol="0" anchor="ctr"/>
              <a:lstStyle/>
              <a:p>
                <a:endParaRPr lang="en-US" sz="2400"/>
              </a:p>
            </p:txBody>
          </p:sp>
          <p:sp>
            <p:nvSpPr>
              <p:cNvPr id="3540" name="Freeform 3539">
                <a:extLst>
                  <a:ext uri="{FF2B5EF4-FFF2-40B4-BE49-F238E27FC236}">
                    <a16:creationId xmlns:a16="http://schemas.microsoft.com/office/drawing/2014/main" id="{CFAF96E7-7909-3DFF-AB21-9E674761E910}"/>
                  </a:ext>
                </a:extLst>
              </p:cNvPr>
              <p:cNvSpPr/>
              <p:nvPr/>
            </p:nvSpPr>
            <p:spPr>
              <a:xfrm>
                <a:off x="2731126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269"/>
              </a:solidFill>
              <a:ln w="9391" cap="flat">
                <a:noFill/>
                <a:prstDash val="solid"/>
                <a:round/>
              </a:ln>
            </p:spPr>
            <p:txBody>
              <a:bodyPr rtlCol="0" anchor="ctr"/>
              <a:lstStyle/>
              <a:p>
                <a:endParaRPr lang="en-US" sz="2400"/>
              </a:p>
            </p:txBody>
          </p:sp>
          <p:sp>
            <p:nvSpPr>
              <p:cNvPr id="3541" name="Freeform 3540">
                <a:extLst>
                  <a:ext uri="{FF2B5EF4-FFF2-40B4-BE49-F238E27FC236}">
                    <a16:creationId xmlns:a16="http://schemas.microsoft.com/office/drawing/2014/main" id="{064CCF4B-7443-B33C-DCF5-E9A79BA90BC9}"/>
                  </a:ext>
                </a:extLst>
              </p:cNvPr>
              <p:cNvSpPr/>
              <p:nvPr/>
            </p:nvSpPr>
            <p:spPr>
              <a:xfrm>
                <a:off x="27343730"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9E75"/>
              </a:solidFill>
              <a:ln w="9391" cap="flat">
                <a:noFill/>
                <a:prstDash val="solid"/>
                <a:round/>
              </a:ln>
            </p:spPr>
            <p:txBody>
              <a:bodyPr rtlCol="0" anchor="ctr"/>
              <a:lstStyle/>
              <a:p>
                <a:endParaRPr lang="en-US" sz="2400"/>
              </a:p>
            </p:txBody>
          </p:sp>
          <p:sp>
            <p:nvSpPr>
              <p:cNvPr id="3542" name="Freeform 3541">
                <a:extLst>
                  <a:ext uri="{FF2B5EF4-FFF2-40B4-BE49-F238E27FC236}">
                    <a16:creationId xmlns:a16="http://schemas.microsoft.com/office/drawing/2014/main" id="{120A1B18-38EC-07A5-B120-DEFCBDFA4A53}"/>
                  </a:ext>
                </a:extLst>
              </p:cNvPr>
              <p:cNvSpPr/>
              <p:nvPr/>
            </p:nvSpPr>
            <p:spPr>
              <a:xfrm>
                <a:off x="2737619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B83"/>
              </a:solidFill>
              <a:ln w="9391" cap="flat">
                <a:noFill/>
                <a:prstDash val="solid"/>
                <a:round/>
              </a:ln>
            </p:spPr>
            <p:txBody>
              <a:bodyPr rtlCol="0" anchor="ctr"/>
              <a:lstStyle/>
              <a:p>
                <a:endParaRPr lang="en-US" sz="2400"/>
              </a:p>
            </p:txBody>
          </p:sp>
          <p:sp>
            <p:nvSpPr>
              <p:cNvPr id="3543" name="Freeform 3542">
                <a:extLst>
                  <a:ext uri="{FF2B5EF4-FFF2-40B4-BE49-F238E27FC236}">
                    <a16:creationId xmlns:a16="http://schemas.microsoft.com/office/drawing/2014/main" id="{D20AD90C-CF87-72FF-4A1D-2171A0993D8E}"/>
                  </a:ext>
                </a:extLst>
              </p:cNvPr>
              <p:cNvSpPr/>
              <p:nvPr/>
            </p:nvSpPr>
            <p:spPr>
              <a:xfrm>
                <a:off x="27408655"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691"/>
              </a:solidFill>
              <a:ln w="9391" cap="flat">
                <a:noFill/>
                <a:prstDash val="solid"/>
                <a:round/>
              </a:ln>
            </p:spPr>
            <p:txBody>
              <a:bodyPr rtlCol="0" anchor="ctr"/>
              <a:lstStyle/>
              <a:p>
                <a:endParaRPr lang="en-US" sz="2400"/>
              </a:p>
            </p:txBody>
          </p:sp>
          <p:sp>
            <p:nvSpPr>
              <p:cNvPr id="3544" name="Freeform 3543">
                <a:extLst>
                  <a:ext uri="{FF2B5EF4-FFF2-40B4-BE49-F238E27FC236}">
                    <a16:creationId xmlns:a16="http://schemas.microsoft.com/office/drawing/2014/main" id="{EC85560A-5881-3318-9AA3-54D4E334EB95}"/>
                  </a:ext>
                </a:extLst>
              </p:cNvPr>
              <p:cNvSpPr/>
              <p:nvPr/>
            </p:nvSpPr>
            <p:spPr>
              <a:xfrm>
                <a:off x="2744111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E9B"/>
              </a:solidFill>
              <a:ln w="9391" cap="flat">
                <a:noFill/>
                <a:prstDash val="solid"/>
                <a:round/>
              </a:ln>
            </p:spPr>
            <p:txBody>
              <a:bodyPr rtlCol="0" anchor="ctr"/>
              <a:lstStyle/>
              <a:p>
                <a:endParaRPr lang="en-US" sz="2400"/>
              </a:p>
            </p:txBody>
          </p:sp>
          <p:sp>
            <p:nvSpPr>
              <p:cNvPr id="3545" name="Freeform 3544">
                <a:extLst>
                  <a:ext uri="{FF2B5EF4-FFF2-40B4-BE49-F238E27FC236}">
                    <a16:creationId xmlns:a16="http://schemas.microsoft.com/office/drawing/2014/main" id="{7799D0D3-9895-F013-D732-E2E94B129AD9}"/>
                  </a:ext>
                </a:extLst>
              </p:cNvPr>
              <p:cNvSpPr/>
              <p:nvPr/>
            </p:nvSpPr>
            <p:spPr>
              <a:xfrm>
                <a:off x="27473580"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2A2"/>
              </a:solidFill>
              <a:ln w="9391" cap="flat">
                <a:noFill/>
                <a:prstDash val="solid"/>
                <a:round/>
              </a:ln>
            </p:spPr>
            <p:txBody>
              <a:bodyPr rtlCol="0" anchor="ctr"/>
              <a:lstStyle/>
              <a:p>
                <a:endParaRPr lang="en-US" sz="2400"/>
              </a:p>
            </p:txBody>
          </p:sp>
          <p:sp>
            <p:nvSpPr>
              <p:cNvPr id="3546" name="Freeform 3545">
                <a:extLst>
                  <a:ext uri="{FF2B5EF4-FFF2-40B4-BE49-F238E27FC236}">
                    <a16:creationId xmlns:a16="http://schemas.microsoft.com/office/drawing/2014/main" id="{B3F74066-10D8-6326-6012-6E39EB3FF6CD}"/>
                  </a:ext>
                </a:extLst>
              </p:cNvPr>
              <p:cNvSpPr/>
              <p:nvPr/>
            </p:nvSpPr>
            <p:spPr>
              <a:xfrm>
                <a:off x="27506042"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4A4"/>
              </a:solidFill>
              <a:ln w="9391" cap="flat">
                <a:noFill/>
                <a:prstDash val="solid"/>
                <a:round/>
              </a:ln>
            </p:spPr>
            <p:txBody>
              <a:bodyPr rtlCol="0" anchor="ctr"/>
              <a:lstStyle/>
              <a:p>
                <a:endParaRPr lang="en-US" sz="2400"/>
              </a:p>
            </p:txBody>
          </p:sp>
          <p:sp>
            <p:nvSpPr>
              <p:cNvPr id="3547" name="Freeform 3546">
                <a:extLst>
                  <a:ext uri="{FF2B5EF4-FFF2-40B4-BE49-F238E27FC236}">
                    <a16:creationId xmlns:a16="http://schemas.microsoft.com/office/drawing/2014/main" id="{48AF3B95-EF2F-90B3-775A-996B4C416F76}"/>
                  </a:ext>
                </a:extLst>
              </p:cNvPr>
              <p:cNvSpPr/>
              <p:nvPr/>
            </p:nvSpPr>
            <p:spPr>
              <a:xfrm>
                <a:off x="27538505"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2A2"/>
              </a:solidFill>
              <a:ln w="9391" cap="flat">
                <a:noFill/>
                <a:prstDash val="solid"/>
                <a:round/>
              </a:ln>
            </p:spPr>
            <p:txBody>
              <a:bodyPr rtlCol="0" anchor="ctr"/>
              <a:lstStyle/>
              <a:p>
                <a:endParaRPr lang="en-US" sz="2400"/>
              </a:p>
            </p:txBody>
          </p:sp>
          <p:sp>
            <p:nvSpPr>
              <p:cNvPr id="3548" name="Freeform 3547">
                <a:extLst>
                  <a:ext uri="{FF2B5EF4-FFF2-40B4-BE49-F238E27FC236}">
                    <a16:creationId xmlns:a16="http://schemas.microsoft.com/office/drawing/2014/main" id="{CBBDD979-C4E4-4199-1773-A37FE05FE050}"/>
                  </a:ext>
                </a:extLst>
              </p:cNvPr>
              <p:cNvSpPr/>
              <p:nvPr/>
            </p:nvSpPr>
            <p:spPr>
              <a:xfrm>
                <a:off x="27570967" y="2053305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E9B"/>
              </a:solidFill>
              <a:ln w="9391" cap="flat">
                <a:noFill/>
                <a:prstDash val="solid"/>
                <a:round/>
              </a:ln>
            </p:spPr>
            <p:txBody>
              <a:bodyPr rtlCol="0" anchor="ctr"/>
              <a:lstStyle/>
              <a:p>
                <a:endParaRPr lang="en-US" sz="2400"/>
              </a:p>
            </p:txBody>
          </p:sp>
          <p:sp>
            <p:nvSpPr>
              <p:cNvPr id="3549" name="Freeform 3548">
                <a:extLst>
                  <a:ext uri="{FF2B5EF4-FFF2-40B4-BE49-F238E27FC236}">
                    <a16:creationId xmlns:a16="http://schemas.microsoft.com/office/drawing/2014/main" id="{248735EA-9853-1E36-7917-472ABD820963}"/>
                  </a:ext>
                </a:extLst>
              </p:cNvPr>
              <p:cNvSpPr/>
              <p:nvPr/>
            </p:nvSpPr>
            <p:spPr>
              <a:xfrm>
                <a:off x="27603430" y="20533051"/>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6BC99"/>
              </a:solidFill>
              <a:ln w="9391" cap="flat">
                <a:noFill/>
                <a:prstDash val="solid"/>
                <a:round/>
              </a:ln>
            </p:spPr>
            <p:txBody>
              <a:bodyPr rtlCol="0" anchor="ctr"/>
              <a:lstStyle/>
              <a:p>
                <a:endParaRPr lang="en-US" sz="2400"/>
              </a:p>
            </p:txBody>
          </p:sp>
          <p:sp>
            <p:nvSpPr>
              <p:cNvPr id="3550" name="Freeform 3549">
                <a:extLst>
                  <a:ext uri="{FF2B5EF4-FFF2-40B4-BE49-F238E27FC236}">
                    <a16:creationId xmlns:a16="http://schemas.microsoft.com/office/drawing/2014/main" id="{58FCFAA1-60C1-D1A9-A643-5CCEB40094C2}"/>
                  </a:ext>
                </a:extLst>
              </p:cNvPr>
              <p:cNvSpPr/>
              <p:nvPr/>
            </p:nvSpPr>
            <p:spPr>
              <a:xfrm>
                <a:off x="27635897" y="20533051"/>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6B893"/>
              </a:solidFill>
              <a:ln w="9391" cap="flat">
                <a:noFill/>
                <a:prstDash val="solid"/>
                <a:round/>
              </a:ln>
            </p:spPr>
            <p:txBody>
              <a:bodyPr rtlCol="0" anchor="ctr"/>
              <a:lstStyle/>
              <a:p>
                <a:endParaRPr lang="en-US" sz="2400"/>
              </a:p>
            </p:txBody>
          </p:sp>
          <p:sp>
            <p:nvSpPr>
              <p:cNvPr id="3551" name="Freeform 3550">
                <a:extLst>
                  <a:ext uri="{FF2B5EF4-FFF2-40B4-BE49-F238E27FC236}">
                    <a16:creationId xmlns:a16="http://schemas.microsoft.com/office/drawing/2014/main" id="{CFA9BEF4-9E24-3ABE-59BC-1364DF5821EB}"/>
                  </a:ext>
                </a:extLst>
              </p:cNvPr>
              <p:cNvSpPr/>
              <p:nvPr/>
            </p:nvSpPr>
            <p:spPr>
              <a:xfrm>
                <a:off x="2669447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11F57"/>
              </a:solidFill>
              <a:ln w="9391" cap="flat">
                <a:noFill/>
                <a:prstDash val="solid"/>
                <a:round/>
              </a:ln>
            </p:spPr>
            <p:txBody>
              <a:bodyPr rtlCol="0" anchor="ctr"/>
              <a:lstStyle/>
              <a:p>
                <a:endParaRPr lang="en-US" sz="2400"/>
              </a:p>
            </p:txBody>
          </p:sp>
          <p:sp>
            <p:nvSpPr>
              <p:cNvPr id="3552" name="Freeform 3551">
                <a:extLst>
                  <a:ext uri="{FF2B5EF4-FFF2-40B4-BE49-F238E27FC236}">
                    <a16:creationId xmlns:a16="http://schemas.microsoft.com/office/drawing/2014/main" id="{1CDBA5EE-5D72-D19F-3FB4-6F319933C7E6}"/>
                  </a:ext>
                </a:extLst>
              </p:cNvPr>
              <p:cNvSpPr/>
              <p:nvPr/>
            </p:nvSpPr>
            <p:spPr>
              <a:xfrm>
                <a:off x="26726941"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91" cap="flat">
                <a:noFill/>
                <a:prstDash val="solid"/>
                <a:round/>
              </a:ln>
            </p:spPr>
            <p:txBody>
              <a:bodyPr rtlCol="0" anchor="ctr"/>
              <a:lstStyle/>
              <a:p>
                <a:endParaRPr lang="en-US" sz="2400"/>
              </a:p>
            </p:txBody>
          </p:sp>
          <p:sp>
            <p:nvSpPr>
              <p:cNvPr id="3553" name="Freeform 3552">
                <a:extLst>
                  <a:ext uri="{FF2B5EF4-FFF2-40B4-BE49-F238E27FC236}">
                    <a16:creationId xmlns:a16="http://schemas.microsoft.com/office/drawing/2014/main" id="{C729775C-F8E1-9B2E-B745-9A02A2E62FA0}"/>
                  </a:ext>
                </a:extLst>
              </p:cNvPr>
              <p:cNvSpPr/>
              <p:nvPr/>
            </p:nvSpPr>
            <p:spPr>
              <a:xfrm>
                <a:off x="2675940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91" cap="flat">
                <a:noFill/>
                <a:prstDash val="solid"/>
                <a:round/>
              </a:ln>
            </p:spPr>
            <p:txBody>
              <a:bodyPr rtlCol="0" anchor="ctr"/>
              <a:lstStyle/>
              <a:p>
                <a:endParaRPr lang="en-US" sz="2400"/>
              </a:p>
            </p:txBody>
          </p:sp>
          <p:sp>
            <p:nvSpPr>
              <p:cNvPr id="3554" name="Freeform 3553">
                <a:extLst>
                  <a:ext uri="{FF2B5EF4-FFF2-40B4-BE49-F238E27FC236}">
                    <a16:creationId xmlns:a16="http://schemas.microsoft.com/office/drawing/2014/main" id="{90E09F02-7EA1-13A3-DA42-687E98F36B00}"/>
                  </a:ext>
                </a:extLst>
              </p:cNvPr>
              <p:cNvSpPr/>
              <p:nvPr/>
            </p:nvSpPr>
            <p:spPr>
              <a:xfrm>
                <a:off x="26791866"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21E5A"/>
              </a:solidFill>
              <a:ln w="9391" cap="flat">
                <a:noFill/>
                <a:prstDash val="solid"/>
                <a:round/>
              </a:ln>
            </p:spPr>
            <p:txBody>
              <a:bodyPr rtlCol="0" anchor="ctr"/>
              <a:lstStyle/>
              <a:p>
                <a:endParaRPr lang="en-US" sz="2400"/>
              </a:p>
            </p:txBody>
          </p:sp>
          <p:sp>
            <p:nvSpPr>
              <p:cNvPr id="3555" name="Freeform 3554">
                <a:extLst>
                  <a:ext uri="{FF2B5EF4-FFF2-40B4-BE49-F238E27FC236}">
                    <a16:creationId xmlns:a16="http://schemas.microsoft.com/office/drawing/2014/main" id="{AE0AE335-311C-E90E-9419-17BCD99E21D0}"/>
                  </a:ext>
                </a:extLst>
              </p:cNvPr>
              <p:cNvSpPr/>
              <p:nvPr/>
            </p:nvSpPr>
            <p:spPr>
              <a:xfrm>
                <a:off x="2682432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C1D5B"/>
              </a:solidFill>
              <a:ln w="9391" cap="flat">
                <a:noFill/>
                <a:prstDash val="solid"/>
                <a:round/>
              </a:ln>
            </p:spPr>
            <p:txBody>
              <a:bodyPr rtlCol="0" anchor="ctr"/>
              <a:lstStyle/>
              <a:p>
                <a:endParaRPr lang="en-US" sz="2400"/>
              </a:p>
            </p:txBody>
          </p:sp>
          <p:sp>
            <p:nvSpPr>
              <p:cNvPr id="3556" name="Freeform 3555">
                <a:extLst>
                  <a:ext uri="{FF2B5EF4-FFF2-40B4-BE49-F238E27FC236}">
                    <a16:creationId xmlns:a16="http://schemas.microsoft.com/office/drawing/2014/main" id="{1C560F1D-24BB-1677-2684-BA1382A7F4B9}"/>
                  </a:ext>
                </a:extLst>
              </p:cNvPr>
              <p:cNvSpPr/>
              <p:nvPr/>
            </p:nvSpPr>
            <p:spPr>
              <a:xfrm>
                <a:off x="26856791"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81B5B"/>
              </a:solidFill>
              <a:ln w="9391" cap="flat">
                <a:noFill/>
                <a:prstDash val="solid"/>
                <a:round/>
              </a:ln>
            </p:spPr>
            <p:txBody>
              <a:bodyPr rtlCol="0" anchor="ctr"/>
              <a:lstStyle/>
              <a:p>
                <a:endParaRPr lang="en-US" sz="2400"/>
              </a:p>
            </p:txBody>
          </p:sp>
          <p:sp>
            <p:nvSpPr>
              <p:cNvPr id="3557" name="Freeform 3556">
                <a:extLst>
                  <a:ext uri="{FF2B5EF4-FFF2-40B4-BE49-F238E27FC236}">
                    <a16:creationId xmlns:a16="http://schemas.microsoft.com/office/drawing/2014/main" id="{C2357188-9A74-0849-11D8-8B88873E2E7B}"/>
                  </a:ext>
                </a:extLst>
              </p:cNvPr>
              <p:cNvSpPr/>
              <p:nvPr/>
            </p:nvSpPr>
            <p:spPr>
              <a:xfrm>
                <a:off x="2688925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4195B"/>
              </a:solidFill>
              <a:ln w="9391" cap="flat">
                <a:noFill/>
                <a:prstDash val="solid"/>
                <a:round/>
              </a:ln>
            </p:spPr>
            <p:txBody>
              <a:bodyPr rtlCol="0" anchor="ctr"/>
              <a:lstStyle/>
              <a:p>
                <a:endParaRPr lang="en-US" sz="2400"/>
              </a:p>
            </p:txBody>
          </p:sp>
          <p:sp>
            <p:nvSpPr>
              <p:cNvPr id="3558" name="Freeform 3557">
                <a:extLst>
                  <a:ext uri="{FF2B5EF4-FFF2-40B4-BE49-F238E27FC236}">
                    <a16:creationId xmlns:a16="http://schemas.microsoft.com/office/drawing/2014/main" id="{4C097B89-9772-121F-F594-849D6D760A11}"/>
                  </a:ext>
                </a:extLst>
              </p:cNvPr>
              <p:cNvSpPr/>
              <p:nvPr/>
            </p:nvSpPr>
            <p:spPr>
              <a:xfrm>
                <a:off x="26921716"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01759"/>
              </a:solidFill>
              <a:ln w="9391" cap="flat">
                <a:noFill/>
                <a:prstDash val="solid"/>
                <a:round/>
              </a:ln>
            </p:spPr>
            <p:txBody>
              <a:bodyPr rtlCol="0" anchor="ctr"/>
              <a:lstStyle/>
              <a:p>
                <a:endParaRPr lang="en-US" sz="2400"/>
              </a:p>
            </p:txBody>
          </p:sp>
          <p:sp>
            <p:nvSpPr>
              <p:cNvPr id="3559" name="Freeform 3558">
                <a:extLst>
                  <a:ext uri="{FF2B5EF4-FFF2-40B4-BE49-F238E27FC236}">
                    <a16:creationId xmlns:a16="http://schemas.microsoft.com/office/drawing/2014/main" id="{4B1D56C4-A2C4-167B-5DBD-B6F3E50B2771}"/>
                  </a:ext>
                </a:extLst>
              </p:cNvPr>
              <p:cNvSpPr/>
              <p:nvPr/>
            </p:nvSpPr>
            <p:spPr>
              <a:xfrm>
                <a:off x="2695417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D1655"/>
              </a:solidFill>
              <a:ln w="9391" cap="flat">
                <a:noFill/>
                <a:prstDash val="solid"/>
                <a:round/>
              </a:ln>
            </p:spPr>
            <p:txBody>
              <a:bodyPr rtlCol="0" anchor="ctr"/>
              <a:lstStyle/>
              <a:p>
                <a:endParaRPr lang="en-US" sz="2400"/>
              </a:p>
            </p:txBody>
          </p:sp>
          <p:sp>
            <p:nvSpPr>
              <p:cNvPr id="3560" name="Freeform 3559">
                <a:extLst>
                  <a:ext uri="{FF2B5EF4-FFF2-40B4-BE49-F238E27FC236}">
                    <a16:creationId xmlns:a16="http://schemas.microsoft.com/office/drawing/2014/main" id="{1CC20DE3-64FE-26CF-1BE7-4666C627785E}"/>
                  </a:ext>
                </a:extLst>
              </p:cNvPr>
              <p:cNvSpPr/>
              <p:nvPr/>
            </p:nvSpPr>
            <p:spPr>
              <a:xfrm>
                <a:off x="2698664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A1A50"/>
              </a:solidFill>
              <a:ln w="9391" cap="flat">
                <a:noFill/>
                <a:prstDash val="solid"/>
                <a:round/>
              </a:ln>
            </p:spPr>
            <p:txBody>
              <a:bodyPr rtlCol="0" anchor="ctr"/>
              <a:lstStyle/>
              <a:p>
                <a:endParaRPr lang="en-US" sz="2400"/>
              </a:p>
            </p:txBody>
          </p:sp>
          <p:sp>
            <p:nvSpPr>
              <p:cNvPr id="3561" name="Freeform 3560">
                <a:extLst>
                  <a:ext uri="{FF2B5EF4-FFF2-40B4-BE49-F238E27FC236}">
                    <a16:creationId xmlns:a16="http://schemas.microsoft.com/office/drawing/2014/main" id="{94EB1E38-7EFE-2E5C-8C37-09FAF08D6799}"/>
                  </a:ext>
                </a:extLst>
              </p:cNvPr>
              <p:cNvSpPr/>
              <p:nvPr/>
            </p:nvSpPr>
            <p:spPr>
              <a:xfrm>
                <a:off x="2701910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3214B"/>
              </a:solidFill>
              <a:ln w="9391" cap="flat">
                <a:noFill/>
                <a:prstDash val="solid"/>
                <a:round/>
              </a:ln>
            </p:spPr>
            <p:txBody>
              <a:bodyPr rtlCol="0" anchor="ctr"/>
              <a:lstStyle/>
              <a:p>
                <a:endParaRPr lang="en-US" sz="2400"/>
              </a:p>
            </p:txBody>
          </p:sp>
          <p:sp>
            <p:nvSpPr>
              <p:cNvPr id="3562" name="Freeform 3561">
                <a:extLst>
                  <a:ext uri="{FF2B5EF4-FFF2-40B4-BE49-F238E27FC236}">
                    <a16:creationId xmlns:a16="http://schemas.microsoft.com/office/drawing/2014/main" id="{B198F3C5-63B9-84FA-EE72-74C15C90CEF8}"/>
                  </a:ext>
                </a:extLst>
              </p:cNvPr>
              <p:cNvSpPr/>
              <p:nvPr/>
            </p:nvSpPr>
            <p:spPr>
              <a:xfrm>
                <a:off x="2705156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D2C45"/>
              </a:solidFill>
              <a:ln w="9391" cap="flat">
                <a:noFill/>
                <a:prstDash val="solid"/>
                <a:round/>
              </a:ln>
            </p:spPr>
            <p:txBody>
              <a:bodyPr rtlCol="0" anchor="ctr"/>
              <a:lstStyle/>
              <a:p>
                <a:endParaRPr lang="en-US" sz="2400"/>
              </a:p>
            </p:txBody>
          </p:sp>
          <p:sp>
            <p:nvSpPr>
              <p:cNvPr id="3563" name="Freeform 3562">
                <a:extLst>
                  <a:ext uri="{FF2B5EF4-FFF2-40B4-BE49-F238E27FC236}">
                    <a16:creationId xmlns:a16="http://schemas.microsoft.com/office/drawing/2014/main" id="{E6CD897F-F996-2207-A939-F64BF9F271E8}"/>
                  </a:ext>
                </a:extLst>
              </p:cNvPr>
              <p:cNvSpPr/>
              <p:nvPr/>
            </p:nvSpPr>
            <p:spPr>
              <a:xfrm>
                <a:off x="2708402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43841"/>
              </a:solidFill>
              <a:ln w="9391" cap="flat">
                <a:noFill/>
                <a:prstDash val="solid"/>
                <a:round/>
              </a:ln>
            </p:spPr>
            <p:txBody>
              <a:bodyPr rtlCol="0" anchor="ctr"/>
              <a:lstStyle/>
              <a:p>
                <a:endParaRPr lang="en-US" sz="2400"/>
              </a:p>
            </p:txBody>
          </p:sp>
          <p:sp>
            <p:nvSpPr>
              <p:cNvPr id="3564" name="Freeform 3563">
                <a:extLst>
                  <a:ext uri="{FF2B5EF4-FFF2-40B4-BE49-F238E27FC236}">
                    <a16:creationId xmlns:a16="http://schemas.microsoft.com/office/drawing/2014/main" id="{89904D32-5AA2-A252-F390-3901E3942F22}"/>
                  </a:ext>
                </a:extLst>
              </p:cNvPr>
              <p:cNvSpPr/>
              <p:nvPr/>
            </p:nvSpPr>
            <p:spPr>
              <a:xfrm>
                <a:off x="2711649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63E"/>
              </a:solidFill>
              <a:ln w="9391" cap="flat">
                <a:noFill/>
                <a:prstDash val="solid"/>
                <a:round/>
              </a:ln>
            </p:spPr>
            <p:txBody>
              <a:bodyPr rtlCol="0" anchor="ctr"/>
              <a:lstStyle/>
              <a:p>
                <a:endParaRPr lang="en-US" sz="2400"/>
              </a:p>
            </p:txBody>
          </p:sp>
          <p:sp>
            <p:nvSpPr>
              <p:cNvPr id="3565" name="Freeform 3564">
                <a:extLst>
                  <a:ext uri="{FF2B5EF4-FFF2-40B4-BE49-F238E27FC236}">
                    <a16:creationId xmlns:a16="http://schemas.microsoft.com/office/drawing/2014/main" id="{9101A096-5213-070C-F2F9-86715740F495}"/>
                  </a:ext>
                </a:extLst>
              </p:cNvPr>
              <p:cNvSpPr/>
              <p:nvPr/>
            </p:nvSpPr>
            <p:spPr>
              <a:xfrm>
                <a:off x="2714895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43F"/>
              </a:solidFill>
              <a:ln w="9391" cap="flat">
                <a:noFill/>
                <a:prstDash val="solid"/>
                <a:round/>
              </a:ln>
            </p:spPr>
            <p:txBody>
              <a:bodyPr rtlCol="0" anchor="ctr"/>
              <a:lstStyle/>
              <a:p>
                <a:endParaRPr lang="en-US" sz="2400"/>
              </a:p>
            </p:txBody>
          </p:sp>
          <p:sp>
            <p:nvSpPr>
              <p:cNvPr id="3566" name="Freeform 3565">
                <a:extLst>
                  <a:ext uri="{FF2B5EF4-FFF2-40B4-BE49-F238E27FC236}">
                    <a16:creationId xmlns:a16="http://schemas.microsoft.com/office/drawing/2014/main" id="{80BA5F54-94D9-8B64-1401-C57EFD405DF6}"/>
                  </a:ext>
                </a:extLst>
              </p:cNvPr>
              <p:cNvSpPr/>
              <p:nvPr/>
            </p:nvSpPr>
            <p:spPr>
              <a:xfrm>
                <a:off x="2718141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445"/>
              </a:solidFill>
              <a:ln w="9391" cap="flat">
                <a:noFill/>
                <a:prstDash val="solid"/>
                <a:round/>
              </a:ln>
            </p:spPr>
            <p:txBody>
              <a:bodyPr rtlCol="0" anchor="ctr"/>
              <a:lstStyle/>
              <a:p>
                <a:endParaRPr lang="en-US" sz="2400"/>
              </a:p>
            </p:txBody>
          </p:sp>
          <p:sp>
            <p:nvSpPr>
              <p:cNvPr id="3567" name="Freeform 3566">
                <a:extLst>
                  <a:ext uri="{FF2B5EF4-FFF2-40B4-BE49-F238E27FC236}">
                    <a16:creationId xmlns:a16="http://schemas.microsoft.com/office/drawing/2014/main" id="{2680C9BE-B150-1062-F904-7132E9682243}"/>
                  </a:ext>
                </a:extLst>
              </p:cNvPr>
              <p:cNvSpPr/>
              <p:nvPr/>
            </p:nvSpPr>
            <p:spPr>
              <a:xfrm>
                <a:off x="27213879"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14D"/>
              </a:solidFill>
              <a:ln w="9391" cap="flat">
                <a:noFill/>
                <a:prstDash val="solid"/>
                <a:round/>
              </a:ln>
            </p:spPr>
            <p:txBody>
              <a:bodyPr rtlCol="0" anchor="ctr"/>
              <a:lstStyle/>
              <a:p>
                <a:endParaRPr lang="en-US" sz="2400"/>
              </a:p>
            </p:txBody>
          </p:sp>
          <p:sp>
            <p:nvSpPr>
              <p:cNvPr id="3568" name="Freeform 3567">
                <a:extLst>
                  <a:ext uri="{FF2B5EF4-FFF2-40B4-BE49-F238E27FC236}">
                    <a16:creationId xmlns:a16="http://schemas.microsoft.com/office/drawing/2014/main" id="{139789B8-3BA8-C7B2-A908-B5168EB626E4}"/>
                  </a:ext>
                </a:extLst>
              </p:cNvPr>
              <p:cNvSpPr/>
              <p:nvPr/>
            </p:nvSpPr>
            <p:spPr>
              <a:xfrm>
                <a:off x="2724634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F58"/>
              </a:solidFill>
              <a:ln w="9391" cap="flat">
                <a:noFill/>
                <a:prstDash val="solid"/>
                <a:round/>
              </a:ln>
            </p:spPr>
            <p:txBody>
              <a:bodyPr rtlCol="0" anchor="ctr"/>
              <a:lstStyle/>
              <a:p>
                <a:endParaRPr lang="en-US" sz="2400"/>
              </a:p>
            </p:txBody>
          </p:sp>
          <p:sp>
            <p:nvSpPr>
              <p:cNvPr id="3569" name="Freeform 3568">
                <a:extLst>
                  <a:ext uri="{FF2B5EF4-FFF2-40B4-BE49-F238E27FC236}">
                    <a16:creationId xmlns:a16="http://schemas.microsoft.com/office/drawing/2014/main" id="{5CE12EB6-AA9B-1501-91C1-FDAE7A737AA1}"/>
                  </a:ext>
                </a:extLst>
              </p:cNvPr>
              <p:cNvSpPr/>
              <p:nvPr/>
            </p:nvSpPr>
            <p:spPr>
              <a:xfrm>
                <a:off x="27278804"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D64"/>
              </a:solidFill>
              <a:ln w="9391" cap="flat">
                <a:noFill/>
                <a:prstDash val="solid"/>
                <a:round/>
              </a:ln>
            </p:spPr>
            <p:txBody>
              <a:bodyPr rtlCol="0" anchor="ctr"/>
              <a:lstStyle/>
              <a:p>
                <a:endParaRPr lang="en-US" sz="2400"/>
              </a:p>
            </p:txBody>
          </p:sp>
          <p:sp>
            <p:nvSpPr>
              <p:cNvPr id="3570" name="Freeform 3569">
                <a:extLst>
                  <a:ext uri="{FF2B5EF4-FFF2-40B4-BE49-F238E27FC236}">
                    <a16:creationId xmlns:a16="http://schemas.microsoft.com/office/drawing/2014/main" id="{B47017CC-1604-1E95-D3E8-DFEE4713AE44}"/>
                  </a:ext>
                </a:extLst>
              </p:cNvPr>
              <p:cNvSpPr/>
              <p:nvPr/>
            </p:nvSpPr>
            <p:spPr>
              <a:xfrm>
                <a:off x="2731126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9B71"/>
              </a:solidFill>
              <a:ln w="9391" cap="flat">
                <a:noFill/>
                <a:prstDash val="solid"/>
                <a:round/>
              </a:ln>
            </p:spPr>
            <p:txBody>
              <a:bodyPr rtlCol="0" anchor="ctr"/>
              <a:lstStyle/>
              <a:p>
                <a:endParaRPr lang="en-US" sz="2400"/>
              </a:p>
            </p:txBody>
          </p:sp>
          <p:sp>
            <p:nvSpPr>
              <p:cNvPr id="3571" name="Freeform 3570">
                <a:extLst>
                  <a:ext uri="{FF2B5EF4-FFF2-40B4-BE49-F238E27FC236}">
                    <a16:creationId xmlns:a16="http://schemas.microsoft.com/office/drawing/2014/main" id="{95858C3C-E46E-8F97-693E-A0D8711FD42B}"/>
                  </a:ext>
                </a:extLst>
              </p:cNvPr>
              <p:cNvSpPr/>
              <p:nvPr/>
            </p:nvSpPr>
            <p:spPr>
              <a:xfrm>
                <a:off x="27343730"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91" cap="flat">
                <a:noFill/>
                <a:prstDash val="solid"/>
                <a:round/>
              </a:ln>
            </p:spPr>
            <p:txBody>
              <a:bodyPr rtlCol="0" anchor="ctr"/>
              <a:lstStyle/>
              <a:p>
                <a:endParaRPr lang="en-US" sz="2400"/>
              </a:p>
            </p:txBody>
          </p:sp>
          <p:sp>
            <p:nvSpPr>
              <p:cNvPr id="3572" name="Freeform 3571">
                <a:extLst>
                  <a:ext uri="{FF2B5EF4-FFF2-40B4-BE49-F238E27FC236}">
                    <a16:creationId xmlns:a16="http://schemas.microsoft.com/office/drawing/2014/main" id="{CAB538A1-241D-94CA-2E6D-54F57F19EE3A}"/>
                  </a:ext>
                </a:extLst>
              </p:cNvPr>
              <p:cNvSpPr/>
              <p:nvPr/>
            </p:nvSpPr>
            <p:spPr>
              <a:xfrm>
                <a:off x="2737619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691"/>
              </a:solidFill>
              <a:ln w="9391" cap="flat">
                <a:noFill/>
                <a:prstDash val="solid"/>
                <a:round/>
              </a:ln>
            </p:spPr>
            <p:txBody>
              <a:bodyPr rtlCol="0" anchor="ctr"/>
              <a:lstStyle/>
              <a:p>
                <a:endParaRPr lang="en-US" sz="2400"/>
              </a:p>
            </p:txBody>
          </p:sp>
          <p:sp>
            <p:nvSpPr>
              <p:cNvPr id="3573" name="Freeform 3572">
                <a:extLst>
                  <a:ext uri="{FF2B5EF4-FFF2-40B4-BE49-F238E27FC236}">
                    <a16:creationId xmlns:a16="http://schemas.microsoft.com/office/drawing/2014/main" id="{D3EB50D1-9667-A495-5C58-B3F176ED1649}"/>
                  </a:ext>
                </a:extLst>
              </p:cNvPr>
              <p:cNvSpPr/>
              <p:nvPr/>
            </p:nvSpPr>
            <p:spPr>
              <a:xfrm>
                <a:off x="27408655"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F9D"/>
              </a:solidFill>
              <a:ln w="9391" cap="flat">
                <a:noFill/>
                <a:prstDash val="solid"/>
                <a:round/>
              </a:ln>
            </p:spPr>
            <p:txBody>
              <a:bodyPr rtlCol="0" anchor="ctr"/>
              <a:lstStyle/>
              <a:p>
                <a:endParaRPr lang="en-US" sz="2400"/>
              </a:p>
            </p:txBody>
          </p:sp>
          <p:sp>
            <p:nvSpPr>
              <p:cNvPr id="3574" name="Freeform 3573">
                <a:extLst>
                  <a:ext uri="{FF2B5EF4-FFF2-40B4-BE49-F238E27FC236}">
                    <a16:creationId xmlns:a16="http://schemas.microsoft.com/office/drawing/2014/main" id="{8B10857D-5A97-CE25-3F5B-55A88331AED1}"/>
                  </a:ext>
                </a:extLst>
              </p:cNvPr>
              <p:cNvSpPr/>
              <p:nvPr/>
            </p:nvSpPr>
            <p:spPr>
              <a:xfrm>
                <a:off x="2744111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9AA"/>
              </a:solidFill>
              <a:ln w="9391" cap="flat">
                <a:noFill/>
                <a:prstDash val="solid"/>
                <a:round/>
              </a:ln>
            </p:spPr>
            <p:txBody>
              <a:bodyPr rtlCol="0" anchor="ctr"/>
              <a:lstStyle/>
              <a:p>
                <a:endParaRPr lang="en-US" sz="2400"/>
              </a:p>
            </p:txBody>
          </p:sp>
          <p:sp>
            <p:nvSpPr>
              <p:cNvPr id="3575" name="Freeform 3574">
                <a:extLst>
                  <a:ext uri="{FF2B5EF4-FFF2-40B4-BE49-F238E27FC236}">
                    <a16:creationId xmlns:a16="http://schemas.microsoft.com/office/drawing/2014/main" id="{2D2C2AE0-F32A-9891-4811-E6B5A478FAD4}"/>
                  </a:ext>
                </a:extLst>
              </p:cNvPr>
              <p:cNvSpPr/>
              <p:nvPr/>
            </p:nvSpPr>
            <p:spPr>
              <a:xfrm>
                <a:off x="27473580"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DB1"/>
              </a:solidFill>
              <a:ln w="9391" cap="flat">
                <a:noFill/>
                <a:prstDash val="solid"/>
                <a:round/>
              </a:ln>
            </p:spPr>
            <p:txBody>
              <a:bodyPr rtlCol="0" anchor="ctr"/>
              <a:lstStyle/>
              <a:p>
                <a:endParaRPr lang="en-US" sz="2400"/>
              </a:p>
            </p:txBody>
          </p:sp>
          <p:sp>
            <p:nvSpPr>
              <p:cNvPr id="3576" name="Freeform 3575">
                <a:extLst>
                  <a:ext uri="{FF2B5EF4-FFF2-40B4-BE49-F238E27FC236}">
                    <a16:creationId xmlns:a16="http://schemas.microsoft.com/office/drawing/2014/main" id="{99F6D436-15EC-A736-FEDB-59CA397A89F8}"/>
                  </a:ext>
                </a:extLst>
              </p:cNvPr>
              <p:cNvSpPr/>
              <p:nvPr/>
            </p:nvSpPr>
            <p:spPr>
              <a:xfrm>
                <a:off x="27506042"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FB3"/>
              </a:solidFill>
              <a:ln w="9391" cap="flat">
                <a:noFill/>
                <a:prstDash val="solid"/>
                <a:round/>
              </a:ln>
            </p:spPr>
            <p:txBody>
              <a:bodyPr rtlCol="0" anchor="ctr"/>
              <a:lstStyle/>
              <a:p>
                <a:endParaRPr lang="en-US" sz="2400"/>
              </a:p>
            </p:txBody>
          </p:sp>
          <p:sp>
            <p:nvSpPr>
              <p:cNvPr id="3577" name="Freeform 3576">
                <a:extLst>
                  <a:ext uri="{FF2B5EF4-FFF2-40B4-BE49-F238E27FC236}">
                    <a16:creationId xmlns:a16="http://schemas.microsoft.com/office/drawing/2014/main" id="{D9BA257F-18E9-98FE-4BD5-33C25F52B348}"/>
                  </a:ext>
                </a:extLst>
              </p:cNvPr>
              <p:cNvSpPr/>
              <p:nvPr/>
            </p:nvSpPr>
            <p:spPr>
              <a:xfrm>
                <a:off x="27538505"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DB1"/>
              </a:solidFill>
              <a:ln w="9391" cap="flat">
                <a:noFill/>
                <a:prstDash val="solid"/>
                <a:round/>
              </a:ln>
            </p:spPr>
            <p:txBody>
              <a:bodyPr rtlCol="0" anchor="ctr"/>
              <a:lstStyle/>
              <a:p>
                <a:endParaRPr lang="en-US" sz="2400"/>
              </a:p>
            </p:txBody>
          </p:sp>
          <p:sp>
            <p:nvSpPr>
              <p:cNvPr id="3578" name="Freeform 3577">
                <a:extLst>
                  <a:ext uri="{FF2B5EF4-FFF2-40B4-BE49-F238E27FC236}">
                    <a16:creationId xmlns:a16="http://schemas.microsoft.com/office/drawing/2014/main" id="{ADE05F4A-5C1E-E278-7888-5F06BFFAA6DB}"/>
                  </a:ext>
                </a:extLst>
              </p:cNvPr>
              <p:cNvSpPr/>
              <p:nvPr/>
            </p:nvSpPr>
            <p:spPr>
              <a:xfrm>
                <a:off x="27570967" y="20565698"/>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9AA"/>
              </a:solidFill>
              <a:ln w="9391" cap="flat">
                <a:noFill/>
                <a:prstDash val="solid"/>
                <a:round/>
              </a:ln>
            </p:spPr>
            <p:txBody>
              <a:bodyPr rtlCol="0" anchor="ctr"/>
              <a:lstStyle/>
              <a:p>
                <a:endParaRPr lang="en-US" sz="2400"/>
              </a:p>
            </p:txBody>
          </p:sp>
          <p:sp>
            <p:nvSpPr>
              <p:cNvPr id="3579" name="Freeform 3578">
                <a:extLst>
                  <a:ext uri="{FF2B5EF4-FFF2-40B4-BE49-F238E27FC236}">
                    <a16:creationId xmlns:a16="http://schemas.microsoft.com/office/drawing/2014/main" id="{F26A13AC-D389-DDF5-1106-638786F41CFC}"/>
                  </a:ext>
                </a:extLst>
              </p:cNvPr>
              <p:cNvSpPr/>
              <p:nvPr/>
            </p:nvSpPr>
            <p:spPr>
              <a:xfrm>
                <a:off x="27603430" y="20565698"/>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7C6A6"/>
              </a:solidFill>
              <a:ln w="9391" cap="flat">
                <a:noFill/>
                <a:prstDash val="solid"/>
                <a:round/>
              </a:ln>
            </p:spPr>
            <p:txBody>
              <a:bodyPr rtlCol="0" anchor="ctr"/>
              <a:lstStyle/>
              <a:p>
                <a:endParaRPr lang="en-US" sz="2400"/>
              </a:p>
            </p:txBody>
          </p:sp>
          <p:sp>
            <p:nvSpPr>
              <p:cNvPr id="3580" name="Freeform 3579">
                <a:extLst>
                  <a:ext uri="{FF2B5EF4-FFF2-40B4-BE49-F238E27FC236}">
                    <a16:creationId xmlns:a16="http://schemas.microsoft.com/office/drawing/2014/main" id="{5AE528B2-F712-C3DF-DA81-1CA6ED1733CC}"/>
                  </a:ext>
                </a:extLst>
              </p:cNvPr>
              <p:cNvSpPr/>
              <p:nvPr/>
            </p:nvSpPr>
            <p:spPr>
              <a:xfrm>
                <a:off x="27635897" y="20565698"/>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6C19F"/>
              </a:solidFill>
              <a:ln w="9391" cap="flat">
                <a:noFill/>
                <a:prstDash val="solid"/>
                <a:round/>
              </a:ln>
            </p:spPr>
            <p:txBody>
              <a:bodyPr rtlCol="0" anchor="ctr"/>
              <a:lstStyle/>
              <a:p>
                <a:endParaRPr lang="en-US" sz="2400"/>
              </a:p>
            </p:txBody>
          </p:sp>
          <p:sp>
            <p:nvSpPr>
              <p:cNvPr id="3581" name="Freeform 3580">
                <a:extLst>
                  <a:ext uri="{FF2B5EF4-FFF2-40B4-BE49-F238E27FC236}">
                    <a16:creationId xmlns:a16="http://schemas.microsoft.com/office/drawing/2014/main" id="{F493A7A8-3ABB-064C-A8D0-BEB359AFA93D}"/>
                  </a:ext>
                </a:extLst>
              </p:cNvPr>
              <p:cNvSpPr/>
              <p:nvPr/>
            </p:nvSpPr>
            <p:spPr>
              <a:xfrm>
                <a:off x="2669447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31F58"/>
              </a:solidFill>
              <a:ln w="9391" cap="flat">
                <a:noFill/>
                <a:prstDash val="solid"/>
                <a:round/>
              </a:ln>
            </p:spPr>
            <p:txBody>
              <a:bodyPr rtlCol="0" anchor="ctr"/>
              <a:lstStyle/>
              <a:p>
                <a:endParaRPr lang="en-US" sz="2400"/>
              </a:p>
            </p:txBody>
          </p:sp>
          <p:sp>
            <p:nvSpPr>
              <p:cNvPr id="3582" name="Freeform 3581">
                <a:extLst>
                  <a:ext uri="{FF2B5EF4-FFF2-40B4-BE49-F238E27FC236}">
                    <a16:creationId xmlns:a16="http://schemas.microsoft.com/office/drawing/2014/main" id="{6C7B5CCF-7545-C8E4-91A2-EF1DC3EF4934}"/>
                  </a:ext>
                </a:extLst>
              </p:cNvPr>
              <p:cNvSpPr/>
              <p:nvPr/>
            </p:nvSpPr>
            <p:spPr>
              <a:xfrm>
                <a:off x="26726941"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91" cap="flat">
                <a:noFill/>
                <a:prstDash val="solid"/>
                <a:round/>
              </a:ln>
            </p:spPr>
            <p:txBody>
              <a:bodyPr rtlCol="0" anchor="ctr"/>
              <a:lstStyle/>
              <a:p>
                <a:endParaRPr lang="en-US" sz="2400"/>
              </a:p>
            </p:txBody>
          </p:sp>
          <p:sp>
            <p:nvSpPr>
              <p:cNvPr id="3583" name="Freeform 3582">
                <a:extLst>
                  <a:ext uri="{FF2B5EF4-FFF2-40B4-BE49-F238E27FC236}">
                    <a16:creationId xmlns:a16="http://schemas.microsoft.com/office/drawing/2014/main" id="{592A3D20-3A19-498C-C9F2-F921FBEBC66E}"/>
                  </a:ext>
                </a:extLst>
              </p:cNvPr>
              <p:cNvSpPr/>
              <p:nvPr/>
            </p:nvSpPr>
            <p:spPr>
              <a:xfrm>
                <a:off x="2675940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91" cap="flat">
                <a:noFill/>
                <a:prstDash val="solid"/>
                <a:round/>
              </a:ln>
            </p:spPr>
            <p:txBody>
              <a:bodyPr rtlCol="0" anchor="ctr"/>
              <a:lstStyle/>
              <a:p>
                <a:endParaRPr lang="en-US" sz="2400"/>
              </a:p>
            </p:txBody>
          </p:sp>
          <p:sp>
            <p:nvSpPr>
              <p:cNvPr id="3584" name="Freeform 3583">
                <a:extLst>
                  <a:ext uri="{FF2B5EF4-FFF2-40B4-BE49-F238E27FC236}">
                    <a16:creationId xmlns:a16="http://schemas.microsoft.com/office/drawing/2014/main" id="{DB9319AF-171C-EFC7-B830-3362E767B55C}"/>
                  </a:ext>
                </a:extLst>
              </p:cNvPr>
              <p:cNvSpPr/>
              <p:nvPr/>
            </p:nvSpPr>
            <p:spPr>
              <a:xfrm>
                <a:off x="26791866"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41E5A"/>
              </a:solidFill>
              <a:ln w="9391" cap="flat">
                <a:noFill/>
                <a:prstDash val="solid"/>
                <a:round/>
              </a:ln>
            </p:spPr>
            <p:txBody>
              <a:bodyPr rtlCol="0" anchor="ctr"/>
              <a:lstStyle/>
              <a:p>
                <a:endParaRPr lang="en-US" sz="2400"/>
              </a:p>
            </p:txBody>
          </p:sp>
          <p:sp>
            <p:nvSpPr>
              <p:cNvPr id="3585" name="Freeform 3584">
                <a:extLst>
                  <a:ext uri="{FF2B5EF4-FFF2-40B4-BE49-F238E27FC236}">
                    <a16:creationId xmlns:a16="http://schemas.microsoft.com/office/drawing/2014/main" id="{5784B755-428A-8CCA-C9CD-FBFFAE8FF7C7}"/>
                  </a:ext>
                </a:extLst>
              </p:cNvPr>
              <p:cNvSpPr/>
              <p:nvPr/>
            </p:nvSpPr>
            <p:spPr>
              <a:xfrm>
                <a:off x="2682432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E1D5B"/>
              </a:solidFill>
              <a:ln w="9391" cap="flat">
                <a:noFill/>
                <a:prstDash val="solid"/>
                <a:round/>
              </a:ln>
            </p:spPr>
            <p:txBody>
              <a:bodyPr rtlCol="0" anchor="ctr"/>
              <a:lstStyle/>
              <a:p>
                <a:endParaRPr lang="en-US" sz="2400"/>
              </a:p>
            </p:txBody>
          </p:sp>
          <p:sp>
            <p:nvSpPr>
              <p:cNvPr id="3586" name="Freeform 3585">
                <a:extLst>
                  <a:ext uri="{FF2B5EF4-FFF2-40B4-BE49-F238E27FC236}">
                    <a16:creationId xmlns:a16="http://schemas.microsoft.com/office/drawing/2014/main" id="{525551B1-46D4-F6C1-A4C5-7563633786E5}"/>
                  </a:ext>
                </a:extLst>
              </p:cNvPr>
              <p:cNvSpPr/>
              <p:nvPr/>
            </p:nvSpPr>
            <p:spPr>
              <a:xfrm>
                <a:off x="26856791"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A1B5B"/>
              </a:solidFill>
              <a:ln w="9391" cap="flat">
                <a:noFill/>
                <a:prstDash val="solid"/>
                <a:round/>
              </a:ln>
            </p:spPr>
            <p:txBody>
              <a:bodyPr rtlCol="0" anchor="ctr"/>
              <a:lstStyle/>
              <a:p>
                <a:endParaRPr lang="en-US" sz="2400"/>
              </a:p>
            </p:txBody>
          </p:sp>
          <p:sp>
            <p:nvSpPr>
              <p:cNvPr id="3587" name="Freeform 3586">
                <a:extLst>
                  <a:ext uri="{FF2B5EF4-FFF2-40B4-BE49-F238E27FC236}">
                    <a16:creationId xmlns:a16="http://schemas.microsoft.com/office/drawing/2014/main" id="{B0ED9BDD-9607-E727-1DBA-A352CCC1A009}"/>
                  </a:ext>
                </a:extLst>
              </p:cNvPr>
              <p:cNvSpPr/>
              <p:nvPr/>
            </p:nvSpPr>
            <p:spPr>
              <a:xfrm>
                <a:off x="2688925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6195A"/>
              </a:solidFill>
              <a:ln w="9391" cap="flat">
                <a:noFill/>
                <a:prstDash val="solid"/>
                <a:round/>
              </a:ln>
            </p:spPr>
            <p:txBody>
              <a:bodyPr rtlCol="0" anchor="ctr"/>
              <a:lstStyle/>
              <a:p>
                <a:endParaRPr lang="en-US" sz="2400"/>
              </a:p>
            </p:txBody>
          </p:sp>
          <p:sp>
            <p:nvSpPr>
              <p:cNvPr id="3588" name="Freeform 3587">
                <a:extLst>
                  <a:ext uri="{FF2B5EF4-FFF2-40B4-BE49-F238E27FC236}">
                    <a16:creationId xmlns:a16="http://schemas.microsoft.com/office/drawing/2014/main" id="{1DDD5EB4-1397-017A-6A34-A18888DEDE14}"/>
                  </a:ext>
                </a:extLst>
              </p:cNvPr>
              <p:cNvSpPr/>
              <p:nvPr/>
            </p:nvSpPr>
            <p:spPr>
              <a:xfrm>
                <a:off x="26921716"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41658"/>
              </a:solidFill>
              <a:ln w="9391" cap="flat">
                <a:noFill/>
                <a:prstDash val="solid"/>
                <a:round/>
              </a:ln>
            </p:spPr>
            <p:txBody>
              <a:bodyPr rtlCol="0" anchor="ctr"/>
              <a:lstStyle/>
              <a:p>
                <a:endParaRPr lang="en-US" sz="2400"/>
              </a:p>
            </p:txBody>
          </p:sp>
          <p:sp>
            <p:nvSpPr>
              <p:cNvPr id="3589" name="Freeform 3588">
                <a:extLst>
                  <a:ext uri="{FF2B5EF4-FFF2-40B4-BE49-F238E27FC236}">
                    <a16:creationId xmlns:a16="http://schemas.microsoft.com/office/drawing/2014/main" id="{9BC60517-5F09-E326-CCEA-D61A55A8301C}"/>
                  </a:ext>
                </a:extLst>
              </p:cNvPr>
              <p:cNvSpPr/>
              <p:nvPr/>
            </p:nvSpPr>
            <p:spPr>
              <a:xfrm>
                <a:off x="2695417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11754"/>
              </a:solidFill>
              <a:ln w="9391" cap="flat">
                <a:noFill/>
                <a:prstDash val="solid"/>
                <a:round/>
              </a:ln>
            </p:spPr>
            <p:txBody>
              <a:bodyPr rtlCol="0" anchor="ctr"/>
              <a:lstStyle/>
              <a:p>
                <a:endParaRPr lang="en-US" sz="2400"/>
              </a:p>
            </p:txBody>
          </p:sp>
          <p:sp>
            <p:nvSpPr>
              <p:cNvPr id="3590" name="Freeform 3589">
                <a:extLst>
                  <a:ext uri="{FF2B5EF4-FFF2-40B4-BE49-F238E27FC236}">
                    <a16:creationId xmlns:a16="http://schemas.microsoft.com/office/drawing/2014/main" id="{F5D54CAF-AF5A-27B1-AB12-F4E3F35FE4A0}"/>
                  </a:ext>
                </a:extLst>
              </p:cNvPr>
              <p:cNvSpPr/>
              <p:nvPr/>
            </p:nvSpPr>
            <p:spPr>
              <a:xfrm>
                <a:off x="2698664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B1B4F"/>
              </a:solidFill>
              <a:ln w="9391" cap="flat">
                <a:noFill/>
                <a:prstDash val="solid"/>
                <a:round/>
              </a:ln>
            </p:spPr>
            <p:txBody>
              <a:bodyPr rtlCol="0" anchor="ctr"/>
              <a:lstStyle/>
              <a:p>
                <a:endParaRPr lang="en-US" sz="2400"/>
              </a:p>
            </p:txBody>
          </p:sp>
          <p:sp>
            <p:nvSpPr>
              <p:cNvPr id="3591" name="Freeform 3590">
                <a:extLst>
                  <a:ext uri="{FF2B5EF4-FFF2-40B4-BE49-F238E27FC236}">
                    <a16:creationId xmlns:a16="http://schemas.microsoft.com/office/drawing/2014/main" id="{22D3321A-0BD3-D1A7-121B-A4E160CFBCC6}"/>
                  </a:ext>
                </a:extLst>
              </p:cNvPr>
              <p:cNvSpPr/>
              <p:nvPr/>
            </p:nvSpPr>
            <p:spPr>
              <a:xfrm>
                <a:off x="2701910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62449"/>
              </a:solidFill>
              <a:ln w="9391" cap="flat">
                <a:noFill/>
                <a:prstDash val="solid"/>
                <a:round/>
              </a:ln>
            </p:spPr>
            <p:txBody>
              <a:bodyPr rtlCol="0" anchor="ctr"/>
              <a:lstStyle/>
              <a:p>
                <a:endParaRPr lang="en-US" sz="2400"/>
              </a:p>
            </p:txBody>
          </p:sp>
          <p:sp>
            <p:nvSpPr>
              <p:cNvPr id="3592" name="Freeform 3591">
                <a:extLst>
                  <a:ext uri="{FF2B5EF4-FFF2-40B4-BE49-F238E27FC236}">
                    <a16:creationId xmlns:a16="http://schemas.microsoft.com/office/drawing/2014/main" id="{CE2BF5F2-EB06-BC0B-F137-E9AA578967AC}"/>
                  </a:ext>
                </a:extLst>
              </p:cNvPr>
              <p:cNvSpPr/>
              <p:nvPr/>
            </p:nvSpPr>
            <p:spPr>
              <a:xfrm>
                <a:off x="2705156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F2F44"/>
              </a:solidFill>
              <a:ln w="9391" cap="flat">
                <a:noFill/>
                <a:prstDash val="solid"/>
                <a:round/>
              </a:ln>
            </p:spPr>
            <p:txBody>
              <a:bodyPr rtlCol="0" anchor="ctr"/>
              <a:lstStyle/>
              <a:p>
                <a:endParaRPr lang="en-US" sz="2400"/>
              </a:p>
            </p:txBody>
          </p:sp>
          <p:sp>
            <p:nvSpPr>
              <p:cNvPr id="3593" name="Freeform 3592">
                <a:extLst>
                  <a:ext uri="{FF2B5EF4-FFF2-40B4-BE49-F238E27FC236}">
                    <a16:creationId xmlns:a16="http://schemas.microsoft.com/office/drawing/2014/main" id="{8704F029-2254-5B65-E627-DA97AE5D2832}"/>
                  </a:ext>
                </a:extLst>
              </p:cNvPr>
              <p:cNvSpPr/>
              <p:nvPr/>
            </p:nvSpPr>
            <p:spPr>
              <a:xfrm>
                <a:off x="2708402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73D3F"/>
              </a:solidFill>
              <a:ln w="9391" cap="flat">
                <a:noFill/>
                <a:prstDash val="solid"/>
                <a:round/>
              </a:ln>
            </p:spPr>
            <p:txBody>
              <a:bodyPr rtlCol="0" anchor="ctr"/>
              <a:lstStyle/>
              <a:p>
                <a:endParaRPr lang="en-US" sz="2400"/>
              </a:p>
            </p:txBody>
          </p:sp>
          <p:sp>
            <p:nvSpPr>
              <p:cNvPr id="3594" name="Freeform 3593">
                <a:extLst>
                  <a:ext uri="{FF2B5EF4-FFF2-40B4-BE49-F238E27FC236}">
                    <a16:creationId xmlns:a16="http://schemas.microsoft.com/office/drawing/2014/main" id="{A557E54A-1ECA-C75F-9883-3E43C2C1291A}"/>
                  </a:ext>
                </a:extLst>
              </p:cNvPr>
              <p:cNvSpPr/>
              <p:nvPr/>
            </p:nvSpPr>
            <p:spPr>
              <a:xfrm>
                <a:off x="2711649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C4A3E"/>
              </a:solidFill>
              <a:ln w="9391" cap="flat">
                <a:noFill/>
                <a:prstDash val="solid"/>
                <a:round/>
              </a:ln>
            </p:spPr>
            <p:txBody>
              <a:bodyPr rtlCol="0" anchor="ctr"/>
              <a:lstStyle/>
              <a:p>
                <a:endParaRPr lang="en-US" sz="2400"/>
              </a:p>
            </p:txBody>
          </p:sp>
          <p:sp>
            <p:nvSpPr>
              <p:cNvPr id="3595" name="Freeform 3594">
                <a:extLst>
                  <a:ext uri="{FF2B5EF4-FFF2-40B4-BE49-F238E27FC236}">
                    <a16:creationId xmlns:a16="http://schemas.microsoft.com/office/drawing/2014/main" id="{EFF1631C-5C42-772C-0F6F-3AACA41D7FEA}"/>
                  </a:ext>
                </a:extLst>
              </p:cNvPr>
              <p:cNvSpPr/>
              <p:nvPr/>
            </p:nvSpPr>
            <p:spPr>
              <a:xfrm>
                <a:off x="2714895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A41"/>
              </a:solidFill>
              <a:ln w="9391" cap="flat">
                <a:noFill/>
                <a:prstDash val="solid"/>
                <a:round/>
              </a:ln>
            </p:spPr>
            <p:txBody>
              <a:bodyPr rtlCol="0" anchor="ctr"/>
              <a:lstStyle/>
              <a:p>
                <a:endParaRPr lang="en-US" sz="2400"/>
              </a:p>
            </p:txBody>
          </p:sp>
          <p:sp>
            <p:nvSpPr>
              <p:cNvPr id="3596" name="Freeform 3595">
                <a:extLst>
                  <a:ext uri="{FF2B5EF4-FFF2-40B4-BE49-F238E27FC236}">
                    <a16:creationId xmlns:a16="http://schemas.microsoft.com/office/drawing/2014/main" id="{470F0A22-E96E-C254-6501-CA954F24CCB3}"/>
                  </a:ext>
                </a:extLst>
              </p:cNvPr>
              <p:cNvSpPr/>
              <p:nvPr/>
            </p:nvSpPr>
            <p:spPr>
              <a:xfrm>
                <a:off x="2718141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747"/>
              </a:solidFill>
              <a:ln w="9391" cap="flat">
                <a:noFill/>
                <a:prstDash val="solid"/>
                <a:round/>
              </a:ln>
            </p:spPr>
            <p:txBody>
              <a:bodyPr rtlCol="0" anchor="ctr"/>
              <a:lstStyle/>
              <a:p>
                <a:endParaRPr lang="en-US" sz="2400"/>
              </a:p>
            </p:txBody>
          </p:sp>
          <p:sp>
            <p:nvSpPr>
              <p:cNvPr id="3597" name="Freeform 3596">
                <a:extLst>
                  <a:ext uri="{FF2B5EF4-FFF2-40B4-BE49-F238E27FC236}">
                    <a16:creationId xmlns:a16="http://schemas.microsoft.com/office/drawing/2014/main" id="{922C25AE-5ECF-0EE9-8007-56449B02B3FC}"/>
                  </a:ext>
                </a:extLst>
              </p:cNvPr>
              <p:cNvSpPr/>
              <p:nvPr/>
            </p:nvSpPr>
            <p:spPr>
              <a:xfrm>
                <a:off x="27213879"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651"/>
              </a:solidFill>
              <a:ln w="9391" cap="flat">
                <a:noFill/>
                <a:prstDash val="solid"/>
                <a:round/>
              </a:ln>
            </p:spPr>
            <p:txBody>
              <a:bodyPr rtlCol="0" anchor="ctr"/>
              <a:lstStyle/>
              <a:p>
                <a:endParaRPr lang="en-US" sz="2400"/>
              </a:p>
            </p:txBody>
          </p:sp>
          <p:sp>
            <p:nvSpPr>
              <p:cNvPr id="3598" name="Freeform 3597">
                <a:extLst>
                  <a:ext uri="{FF2B5EF4-FFF2-40B4-BE49-F238E27FC236}">
                    <a16:creationId xmlns:a16="http://schemas.microsoft.com/office/drawing/2014/main" id="{0F766F32-DDAC-DCA8-60B5-A82712C4EF3D}"/>
                  </a:ext>
                </a:extLst>
              </p:cNvPr>
              <p:cNvSpPr/>
              <p:nvPr/>
            </p:nvSpPr>
            <p:spPr>
              <a:xfrm>
                <a:off x="2724634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845D"/>
              </a:solidFill>
              <a:ln w="9391" cap="flat">
                <a:noFill/>
                <a:prstDash val="solid"/>
                <a:round/>
              </a:ln>
            </p:spPr>
            <p:txBody>
              <a:bodyPr rtlCol="0" anchor="ctr"/>
              <a:lstStyle/>
              <a:p>
                <a:endParaRPr lang="en-US" sz="2400"/>
              </a:p>
            </p:txBody>
          </p:sp>
          <p:sp>
            <p:nvSpPr>
              <p:cNvPr id="3599" name="Freeform 3598">
                <a:extLst>
                  <a:ext uri="{FF2B5EF4-FFF2-40B4-BE49-F238E27FC236}">
                    <a16:creationId xmlns:a16="http://schemas.microsoft.com/office/drawing/2014/main" id="{5C19F880-C490-A05A-9D87-1D1AB2824492}"/>
                  </a:ext>
                </a:extLst>
              </p:cNvPr>
              <p:cNvSpPr/>
              <p:nvPr/>
            </p:nvSpPr>
            <p:spPr>
              <a:xfrm>
                <a:off x="27278804"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269"/>
              </a:solidFill>
              <a:ln w="9391" cap="flat">
                <a:noFill/>
                <a:prstDash val="solid"/>
                <a:round/>
              </a:ln>
            </p:spPr>
            <p:txBody>
              <a:bodyPr rtlCol="0" anchor="ctr"/>
              <a:lstStyle/>
              <a:p>
                <a:endParaRPr lang="en-US" sz="2400"/>
              </a:p>
            </p:txBody>
          </p:sp>
          <p:sp>
            <p:nvSpPr>
              <p:cNvPr id="3600" name="Freeform 3599">
                <a:extLst>
                  <a:ext uri="{FF2B5EF4-FFF2-40B4-BE49-F238E27FC236}">
                    <a16:creationId xmlns:a16="http://schemas.microsoft.com/office/drawing/2014/main" id="{CF611D22-662C-69C4-6343-2DCE799154C9}"/>
                  </a:ext>
                </a:extLst>
              </p:cNvPr>
              <p:cNvSpPr/>
              <p:nvPr/>
            </p:nvSpPr>
            <p:spPr>
              <a:xfrm>
                <a:off x="2731126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077"/>
              </a:solidFill>
              <a:ln w="9391" cap="flat">
                <a:noFill/>
                <a:prstDash val="solid"/>
                <a:round/>
              </a:ln>
            </p:spPr>
            <p:txBody>
              <a:bodyPr rtlCol="0" anchor="ctr"/>
              <a:lstStyle/>
              <a:p>
                <a:endParaRPr lang="en-US" sz="2400"/>
              </a:p>
            </p:txBody>
          </p:sp>
          <p:sp>
            <p:nvSpPr>
              <p:cNvPr id="3601" name="Freeform 3600">
                <a:extLst>
                  <a:ext uri="{FF2B5EF4-FFF2-40B4-BE49-F238E27FC236}">
                    <a16:creationId xmlns:a16="http://schemas.microsoft.com/office/drawing/2014/main" id="{63E1E4AC-154F-B8CF-2D00-24741E9F9EFE}"/>
                  </a:ext>
                </a:extLst>
              </p:cNvPr>
              <p:cNvSpPr/>
              <p:nvPr/>
            </p:nvSpPr>
            <p:spPr>
              <a:xfrm>
                <a:off x="27343730"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089"/>
              </a:solidFill>
              <a:ln w="9391" cap="flat">
                <a:noFill/>
                <a:prstDash val="solid"/>
                <a:round/>
              </a:ln>
            </p:spPr>
            <p:txBody>
              <a:bodyPr rtlCol="0" anchor="ctr"/>
              <a:lstStyle/>
              <a:p>
                <a:endParaRPr lang="en-US" sz="2400"/>
              </a:p>
            </p:txBody>
          </p:sp>
          <p:sp>
            <p:nvSpPr>
              <p:cNvPr id="3602" name="Freeform 3601">
                <a:extLst>
                  <a:ext uri="{FF2B5EF4-FFF2-40B4-BE49-F238E27FC236}">
                    <a16:creationId xmlns:a16="http://schemas.microsoft.com/office/drawing/2014/main" id="{B0E74669-FA73-4FDA-D6D4-0E83D8B63F48}"/>
                  </a:ext>
                </a:extLst>
              </p:cNvPr>
              <p:cNvSpPr/>
              <p:nvPr/>
            </p:nvSpPr>
            <p:spPr>
              <a:xfrm>
                <a:off x="2737619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E9B"/>
              </a:solidFill>
              <a:ln w="9391" cap="flat">
                <a:noFill/>
                <a:prstDash val="solid"/>
                <a:round/>
              </a:ln>
            </p:spPr>
            <p:txBody>
              <a:bodyPr rtlCol="0" anchor="ctr"/>
              <a:lstStyle/>
              <a:p>
                <a:endParaRPr lang="en-US" sz="2400"/>
              </a:p>
            </p:txBody>
          </p:sp>
          <p:sp>
            <p:nvSpPr>
              <p:cNvPr id="3603" name="Freeform 3602">
                <a:extLst>
                  <a:ext uri="{FF2B5EF4-FFF2-40B4-BE49-F238E27FC236}">
                    <a16:creationId xmlns:a16="http://schemas.microsoft.com/office/drawing/2014/main" id="{AC9748FD-9CC3-EB3F-BDDB-20043CC57FC8}"/>
                  </a:ext>
                </a:extLst>
              </p:cNvPr>
              <p:cNvSpPr/>
              <p:nvPr/>
            </p:nvSpPr>
            <p:spPr>
              <a:xfrm>
                <a:off x="27408655"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9AA"/>
              </a:solidFill>
              <a:ln w="9391" cap="flat">
                <a:noFill/>
                <a:prstDash val="solid"/>
                <a:round/>
              </a:ln>
            </p:spPr>
            <p:txBody>
              <a:bodyPr rtlCol="0" anchor="ctr"/>
              <a:lstStyle/>
              <a:p>
                <a:endParaRPr lang="en-US" sz="2400"/>
              </a:p>
            </p:txBody>
          </p:sp>
          <p:sp>
            <p:nvSpPr>
              <p:cNvPr id="3604" name="Freeform 3603">
                <a:extLst>
                  <a:ext uri="{FF2B5EF4-FFF2-40B4-BE49-F238E27FC236}">
                    <a16:creationId xmlns:a16="http://schemas.microsoft.com/office/drawing/2014/main" id="{C647440D-BD9A-7E31-1304-477A7664DF33}"/>
                  </a:ext>
                </a:extLst>
              </p:cNvPr>
              <p:cNvSpPr/>
              <p:nvPr/>
            </p:nvSpPr>
            <p:spPr>
              <a:xfrm>
                <a:off x="2744111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9E5D4"/>
              </a:solidFill>
              <a:ln w="9391" cap="flat">
                <a:noFill/>
                <a:prstDash val="solid"/>
                <a:round/>
              </a:ln>
            </p:spPr>
            <p:txBody>
              <a:bodyPr rtlCol="0" anchor="ctr"/>
              <a:lstStyle/>
              <a:p>
                <a:endParaRPr lang="en-US" sz="2400"/>
              </a:p>
            </p:txBody>
          </p:sp>
          <p:sp>
            <p:nvSpPr>
              <p:cNvPr id="3605" name="Freeform 3604">
                <a:extLst>
                  <a:ext uri="{FF2B5EF4-FFF2-40B4-BE49-F238E27FC236}">
                    <a16:creationId xmlns:a16="http://schemas.microsoft.com/office/drawing/2014/main" id="{9BB175A5-62D9-3745-1BC2-36C3272B6D61}"/>
                  </a:ext>
                </a:extLst>
              </p:cNvPr>
              <p:cNvSpPr/>
              <p:nvPr/>
            </p:nvSpPr>
            <p:spPr>
              <a:xfrm>
                <a:off x="27473580"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8D8"/>
              </a:solidFill>
              <a:ln w="9391" cap="flat">
                <a:noFill/>
                <a:prstDash val="solid"/>
                <a:round/>
              </a:ln>
            </p:spPr>
            <p:txBody>
              <a:bodyPr rtlCol="0" anchor="ctr"/>
              <a:lstStyle/>
              <a:p>
                <a:endParaRPr lang="en-US" sz="2400"/>
              </a:p>
            </p:txBody>
          </p:sp>
          <p:sp>
            <p:nvSpPr>
              <p:cNvPr id="3606" name="Freeform 3605">
                <a:extLst>
                  <a:ext uri="{FF2B5EF4-FFF2-40B4-BE49-F238E27FC236}">
                    <a16:creationId xmlns:a16="http://schemas.microsoft.com/office/drawing/2014/main" id="{D3C7B93C-17D1-B7DE-1817-C901761643CE}"/>
                  </a:ext>
                </a:extLst>
              </p:cNvPr>
              <p:cNvSpPr/>
              <p:nvPr/>
            </p:nvSpPr>
            <p:spPr>
              <a:xfrm>
                <a:off x="27506042"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8D8"/>
              </a:solidFill>
              <a:ln w="9391" cap="flat">
                <a:noFill/>
                <a:prstDash val="solid"/>
                <a:round/>
              </a:ln>
            </p:spPr>
            <p:txBody>
              <a:bodyPr rtlCol="0" anchor="ctr"/>
              <a:lstStyle/>
              <a:p>
                <a:endParaRPr lang="en-US" sz="2400"/>
              </a:p>
            </p:txBody>
          </p:sp>
          <p:sp>
            <p:nvSpPr>
              <p:cNvPr id="3607" name="Freeform 3606">
                <a:extLst>
                  <a:ext uri="{FF2B5EF4-FFF2-40B4-BE49-F238E27FC236}">
                    <a16:creationId xmlns:a16="http://schemas.microsoft.com/office/drawing/2014/main" id="{BB3788BF-E01B-8E23-202F-C6B0B60A3546}"/>
                  </a:ext>
                </a:extLst>
              </p:cNvPr>
              <p:cNvSpPr/>
              <p:nvPr/>
            </p:nvSpPr>
            <p:spPr>
              <a:xfrm>
                <a:off x="27538505"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6D6"/>
              </a:solidFill>
              <a:ln w="9391" cap="flat">
                <a:noFill/>
                <a:prstDash val="solid"/>
                <a:round/>
              </a:ln>
            </p:spPr>
            <p:txBody>
              <a:bodyPr rtlCol="0" anchor="ctr"/>
              <a:lstStyle/>
              <a:p>
                <a:endParaRPr lang="en-US" sz="2400"/>
              </a:p>
            </p:txBody>
          </p:sp>
          <p:sp>
            <p:nvSpPr>
              <p:cNvPr id="3608" name="Freeform 3607">
                <a:extLst>
                  <a:ext uri="{FF2B5EF4-FFF2-40B4-BE49-F238E27FC236}">
                    <a16:creationId xmlns:a16="http://schemas.microsoft.com/office/drawing/2014/main" id="{FD8865DD-4A84-0489-161B-DD4690401A7B}"/>
                  </a:ext>
                </a:extLst>
              </p:cNvPr>
              <p:cNvSpPr/>
              <p:nvPr/>
            </p:nvSpPr>
            <p:spPr>
              <a:xfrm>
                <a:off x="27570967" y="20598346"/>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D0B5"/>
              </a:solidFill>
              <a:ln w="9391" cap="flat">
                <a:noFill/>
                <a:prstDash val="solid"/>
                <a:round/>
              </a:ln>
            </p:spPr>
            <p:txBody>
              <a:bodyPr rtlCol="0" anchor="ctr"/>
              <a:lstStyle/>
              <a:p>
                <a:endParaRPr lang="en-US" sz="2400"/>
              </a:p>
            </p:txBody>
          </p:sp>
          <p:sp>
            <p:nvSpPr>
              <p:cNvPr id="3609" name="Freeform 3608">
                <a:extLst>
                  <a:ext uri="{FF2B5EF4-FFF2-40B4-BE49-F238E27FC236}">
                    <a16:creationId xmlns:a16="http://schemas.microsoft.com/office/drawing/2014/main" id="{0A68B853-A502-7995-5F8D-7A3708B664E9}"/>
                  </a:ext>
                </a:extLst>
              </p:cNvPr>
              <p:cNvSpPr/>
              <p:nvPr/>
            </p:nvSpPr>
            <p:spPr>
              <a:xfrm>
                <a:off x="27603430" y="20598346"/>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7CDB1"/>
              </a:solidFill>
              <a:ln w="9391" cap="flat">
                <a:noFill/>
                <a:prstDash val="solid"/>
                <a:round/>
              </a:ln>
            </p:spPr>
            <p:txBody>
              <a:bodyPr rtlCol="0" anchor="ctr"/>
              <a:lstStyle/>
              <a:p>
                <a:endParaRPr lang="en-US" sz="2400"/>
              </a:p>
            </p:txBody>
          </p:sp>
          <p:sp>
            <p:nvSpPr>
              <p:cNvPr id="3610" name="Freeform 3609">
                <a:extLst>
                  <a:ext uri="{FF2B5EF4-FFF2-40B4-BE49-F238E27FC236}">
                    <a16:creationId xmlns:a16="http://schemas.microsoft.com/office/drawing/2014/main" id="{44C563FE-F36D-193D-ACB0-4709E5E20B9C}"/>
                  </a:ext>
                </a:extLst>
              </p:cNvPr>
              <p:cNvSpPr/>
              <p:nvPr/>
            </p:nvSpPr>
            <p:spPr>
              <a:xfrm>
                <a:off x="27635897" y="20598346"/>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7C9AA"/>
              </a:solidFill>
              <a:ln w="9391" cap="flat">
                <a:noFill/>
                <a:prstDash val="solid"/>
                <a:round/>
              </a:ln>
            </p:spPr>
            <p:txBody>
              <a:bodyPr rtlCol="0" anchor="ctr"/>
              <a:lstStyle/>
              <a:p>
                <a:endParaRPr lang="en-US" sz="2400"/>
              </a:p>
            </p:txBody>
          </p:sp>
          <p:sp>
            <p:nvSpPr>
              <p:cNvPr id="3611" name="Freeform 3610">
                <a:extLst>
                  <a:ext uri="{FF2B5EF4-FFF2-40B4-BE49-F238E27FC236}">
                    <a16:creationId xmlns:a16="http://schemas.microsoft.com/office/drawing/2014/main" id="{3E74AD7F-E21A-08DD-2184-7CC24CC38670}"/>
                  </a:ext>
                </a:extLst>
              </p:cNvPr>
              <p:cNvSpPr/>
              <p:nvPr/>
            </p:nvSpPr>
            <p:spPr>
              <a:xfrm>
                <a:off x="2669447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51F58"/>
              </a:solidFill>
              <a:ln w="9391" cap="flat">
                <a:noFill/>
                <a:prstDash val="solid"/>
                <a:round/>
              </a:ln>
            </p:spPr>
            <p:txBody>
              <a:bodyPr rtlCol="0" anchor="ctr"/>
              <a:lstStyle/>
              <a:p>
                <a:endParaRPr lang="en-US" sz="2400"/>
              </a:p>
            </p:txBody>
          </p:sp>
          <p:sp>
            <p:nvSpPr>
              <p:cNvPr id="3612" name="Freeform 3611">
                <a:extLst>
                  <a:ext uri="{FF2B5EF4-FFF2-40B4-BE49-F238E27FC236}">
                    <a16:creationId xmlns:a16="http://schemas.microsoft.com/office/drawing/2014/main" id="{DFF76326-506D-6A32-8E4F-7D60CCF625F7}"/>
                  </a:ext>
                </a:extLst>
              </p:cNvPr>
              <p:cNvSpPr/>
              <p:nvPr/>
            </p:nvSpPr>
            <p:spPr>
              <a:xfrm>
                <a:off x="26726941"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91" cap="flat">
                <a:noFill/>
                <a:prstDash val="solid"/>
                <a:round/>
              </a:ln>
            </p:spPr>
            <p:txBody>
              <a:bodyPr rtlCol="0" anchor="ctr"/>
              <a:lstStyle/>
              <a:p>
                <a:endParaRPr lang="en-US" sz="2400"/>
              </a:p>
            </p:txBody>
          </p:sp>
          <p:sp>
            <p:nvSpPr>
              <p:cNvPr id="3613" name="Freeform 3612">
                <a:extLst>
                  <a:ext uri="{FF2B5EF4-FFF2-40B4-BE49-F238E27FC236}">
                    <a16:creationId xmlns:a16="http://schemas.microsoft.com/office/drawing/2014/main" id="{0452AEFF-B343-0B79-0013-2206B2A7FAEE}"/>
                  </a:ext>
                </a:extLst>
              </p:cNvPr>
              <p:cNvSpPr/>
              <p:nvPr/>
            </p:nvSpPr>
            <p:spPr>
              <a:xfrm>
                <a:off x="2675940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D1F5A"/>
              </a:solidFill>
              <a:ln w="9391" cap="flat">
                <a:noFill/>
                <a:prstDash val="solid"/>
                <a:round/>
              </a:ln>
            </p:spPr>
            <p:txBody>
              <a:bodyPr rtlCol="0" anchor="ctr"/>
              <a:lstStyle/>
              <a:p>
                <a:endParaRPr lang="en-US" sz="2400"/>
              </a:p>
            </p:txBody>
          </p:sp>
          <p:sp>
            <p:nvSpPr>
              <p:cNvPr id="3614" name="Freeform 3613">
                <a:extLst>
                  <a:ext uri="{FF2B5EF4-FFF2-40B4-BE49-F238E27FC236}">
                    <a16:creationId xmlns:a16="http://schemas.microsoft.com/office/drawing/2014/main" id="{B1E8C816-C230-B9F7-F83A-5910F2D54524}"/>
                  </a:ext>
                </a:extLst>
              </p:cNvPr>
              <p:cNvSpPr/>
              <p:nvPr/>
            </p:nvSpPr>
            <p:spPr>
              <a:xfrm>
                <a:off x="26791866"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61E5B"/>
              </a:solidFill>
              <a:ln w="9391" cap="flat">
                <a:noFill/>
                <a:prstDash val="solid"/>
                <a:round/>
              </a:ln>
            </p:spPr>
            <p:txBody>
              <a:bodyPr rtlCol="0" anchor="ctr"/>
              <a:lstStyle/>
              <a:p>
                <a:endParaRPr lang="en-US" sz="2400"/>
              </a:p>
            </p:txBody>
          </p:sp>
          <p:sp>
            <p:nvSpPr>
              <p:cNvPr id="3615" name="Freeform 3614">
                <a:extLst>
                  <a:ext uri="{FF2B5EF4-FFF2-40B4-BE49-F238E27FC236}">
                    <a16:creationId xmlns:a16="http://schemas.microsoft.com/office/drawing/2014/main" id="{75933356-8E31-F58D-02E8-705B65F81C3C}"/>
                  </a:ext>
                </a:extLst>
              </p:cNvPr>
              <p:cNvSpPr/>
              <p:nvPr/>
            </p:nvSpPr>
            <p:spPr>
              <a:xfrm>
                <a:off x="2682432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01D5B"/>
              </a:solidFill>
              <a:ln w="9391" cap="flat">
                <a:noFill/>
                <a:prstDash val="solid"/>
                <a:round/>
              </a:ln>
            </p:spPr>
            <p:txBody>
              <a:bodyPr rtlCol="0" anchor="ctr"/>
              <a:lstStyle/>
              <a:p>
                <a:endParaRPr lang="en-US" sz="2400"/>
              </a:p>
            </p:txBody>
          </p:sp>
          <p:sp>
            <p:nvSpPr>
              <p:cNvPr id="3616" name="Freeform 3615">
                <a:extLst>
                  <a:ext uri="{FF2B5EF4-FFF2-40B4-BE49-F238E27FC236}">
                    <a16:creationId xmlns:a16="http://schemas.microsoft.com/office/drawing/2014/main" id="{6828597C-6D7C-EB0B-45BE-804E674F75E8}"/>
                  </a:ext>
                </a:extLst>
              </p:cNvPr>
              <p:cNvSpPr/>
              <p:nvPr/>
            </p:nvSpPr>
            <p:spPr>
              <a:xfrm>
                <a:off x="26856791"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C1B5B"/>
              </a:solidFill>
              <a:ln w="9391" cap="flat">
                <a:noFill/>
                <a:prstDash val="solid"/>
                <a:round/>
              </a:ln>
            </p:spPr>
            <p:txBody>
              <a:bodyPr rtlCol="0" anchor="ctr"/>
              <a:lstStyle/>
              <a:p>
                <a:endParaRPr lang="en-US" sz="2400"/>
              </a:p>
            </p:txBody>
          </p:sp>
          <p:sp>
            <p:nvSpPr>
              <p:cNvPr id="3617" name="Freeform 3616">
                <a:extLst>
                  <a:ext uri="{FF2B5EF4-FFF2-40B4-BE49-F238E27FC236}">
                    <a16:creationId xmlns:a16="http://schemas.microsoft.com/office/drawing/2014/main" id="{01FDE712-14E7-62D0-9E0A-6B7DD24B14B7}"/>
                  </a:ext>
                </a:extLst>
              </p:cNvPr>
              <p:cNvSpPr/>
              <p:nvPr/>
            </p:nvSpPr>
            <p:spPr>
              <a:xfrm>
                <a:off x="2688925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A185A"/>
              </a:solidFill>
              <a:ln w="9391" cap="flat">
                <a:noFill/>
                <a:prstDash val="solid"/>
                <a:round/>
              </a:ln>
            </p:spPr>
            <p:txBody>
              <a:bodyPr rtlCol="0" anchor="ctr"/>
              <a:lstStyle/>
              <a:p>
                <a:endParaRPr lang="en-US" sz="2400"/>
              </a:p>
            </p:txBody>
          </p:sp>
          <p:sp>
            <p:nvSpPr>
              <p:cNvPr id="3618" name="Freeform 3617">
                <a:extLst>
                  <a:ext uri="{FF2B5EF4-FFF2-40B4-BE49-F238E27FC236}">
                    <a16:creationId xmlns:a16="http://schemas.microsoft.com/office/drawing/2014/main" id="{CFB75D0D-E448-9FE1-FD3C-124E37B8F14C}"/>
                  </a:ext>
                </a:extLst>
              </p:cNvPr>
              <p:cNvSpPr/>
              <p:nvPr/>
            </p:nvSpPr>
            <p:spPr>
              <a:xfrm>
                <a:off x="26921716"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51657"/>
              </a:solidFill>
              <a:ln w="9391" cap="flat">
                <a:noFill/>
                <a:prstDash val="solid"/>
                <a:round/>
              </a:ln>
            </p:spPr>
            <p:txBody>
              <a:bodyPr rtlCol="0" anchor="ctr"/>
              <a:lstStyle/>
              <a:p>
                <a:endParaRPr lang="en-US" sz="2400"/>
              </a:p>
            </p:txBody>
          </p:sp>
          <p:sp>
            <p:nvSpPr>
              <p:cNvPr id="3619" name="Freeform 3618">
                <a:extLst>
                  <a:ext uri="{FF2B5EF4-FFF2-40B4-BE49-F238E27FC236}">
                    <a16:creationId xmlns:a16="http://schemas.microsoft.com/office/drawing/2014/main" id="{B07FB71B-E6A2-AABE-D26F-E44CDD263B45}"/>
                  </a:ext>
                </a:extLst>
              </p:cNvPr>
              <p:cNvSpPr/>
              <p:nvPr/>
            </p:nvSpPr>
            <p:spPr>
              <a:xfrm>
                <a:off x="2695417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21753"/>
              </a:solidFill>
              <a:ln w="9391" cap="flat">
                <a:noFill/>
                <a:prstDash val="solid"/>
                <a:round/>
              </a:ln>
            </p:spPr>
            <p:txBody>
              <a:bodyPr rtlCol="0" anchor="ctr"/>
              <a:lstStyle/>
              <a:p>
                <a:endParaRPr lang="en-US" sz="2400"/>
              </a:p>
            </p:txBody>
          </p:sp>
          <p:sp>
            <p:nvSpPr>
              <p:cNvPr id="3620" name="Freeform 3619">
                <a:extLst>
                  <a:ext uri="{FF2B5EF4-FFF2-40B4-BE49-F238E27FC236}">
                    <a16:creationId xmlns:a16="http://schemas.microsoft.com/office/drawing/2014/main" id="{D34ECD81-E2F8-76F3-91C2-B320C41CDBBB}"/>
                  </a:ext>
                </a:extLst>
              </p:cNvPr>
              <p:cNvSpPr/>
              <p:nvPr/>
            </p:nvSpPr>
            <p:spPr>
              <a:xfrm>
                <a:off x="2698664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E1D4E"/>
              </a:solidFill>
              <a:ln w="9391" cap="flat">
                <a:noFill/>
                <a:prstDash val="solid"/>
                <a:round/>
              </a:ln>
            </p:spPr>
            <p:txBody>
              <a:bodyPr rtlCol="0" anchor="ctr"/>
              <a:lstStyle/>
              <a:p>
                <a:endParaRPr lang="en-US" sz="2400"/>
              </a:p>
            </p:txBody>
          </p:sp>
          <p:sp>
            <p:nvSpPr>
              <p:cNvPr id="3621" name="Freeform 3620">
                <a:extLst>
                  <a:ext uri="{FF2B5EF4-FFF2-40B4-BE49-F238E27FC236}">
                    <a16:creationId xmlns:a16="http://schemas.microsoft.com/office/drawing/2014/main" id="{0107C3F1-D009-C630-88B1-EFF1E7893C26}"/>
                  </a:ext>
                </a:extLst>
              </p:cNvPr>
              <p:cNvSpPr/>
              <p:nvPr/>
            </p:nvSpPr>
            <p:spPr>
              <a:xfrm>
                <a:off x="2701910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82748"/>
              </a:solidFill>
              <a:ln w="9391" cap="flat">
                <a:noFill/>
                <a:prstDash val="solid"/>
                <a:round/>
              </a:ln>
            </p:spPr>
            <p:txBody>
              <a:bodyPr rtlCol="0" anchor="ctr"/>
              <a:lstStyle/>
              <a:p>
                <a:endParaRPr lang="en-US" sz="2400"/>
              </a:p>
            </p:txBody>
          </p:sp>
          <p:sp>
            <p:nvSpPr>
              <p:cNvPr id="3622" name="Freeform 3621">
                <a:extLst>
                  <a:ext uri="{FF2B5EF4-FFF2-40B4-BE49-F238E27FC236}">
                    <a16:creationId xmlns:a16="http://schemas.microsoft.com/office/drawing/2014/main" id="{1ADCEDD1-1BBF-C2B7-88B7-DFC7A4AF1F3C}"/>
                  </a:ext>
                </a:extLst>
              </p:cNvPr>
              <p:cNvSpPr/>
              <p:nvPr/>
            </p:nvSpPr>
            <p:spPr>
              <a:xfrm>
                <a:off x="2705156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13342"/>
              </a:solidFill>
              <a:ln w="9391" cap="flat">
                <a:noFill/>
                <a:prstDash val="solid"/>
                <a:round/>
              </a:ln>
            </p:spPr>
            <p:txBody>
              <a:bodyPr rtlCol="0" anchor="ctr"/>
              <a:lstStyle/>
              <a:p>
                <a:endParaRPr lang="en-US" sz="2400"/>
              </a:p>
            </p:txBody>
          </p:sp>
          <p:sp>
            <p:nvSpPr>
              <p:cNvPr id="3623" name="Freeform 3622">
                <a:extLst>
                  <a:ext uri="{FF2B5EF4-FFF2-40B4-BE49-F238E27FC236}">
                    <a16:creationId xmlns:a16="http://schemas.microsoft.com/office/drawing/2014/main" id="{5B76BD47-91F8-FB7A-9FF7-0D686241C674}"/>
                  </a:ext>
                </a:extLst>
              </p:cNvPr>
              <p:cNvSpPr/>
              <p:nvPr/>
            </p:nvSpPr>
            <p:spPr>
              <a:xfrm>
                <a:off x="2708402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8403E"/>
              </a:solidFill>
              <a:ln w="9391" cap="flat">
                <a:noFill/>
                <a:prstDash val="solid"/>
                <a:round/>
              </a:ln>
            </p:spPr>
            <p:txBody>
              <a:bodyPr rtlCol="0" anchor="ctr"/>
              <a:lstStyle/>
              <a:p>
                <a:endParaRPr lang="en-US" sz="2400"/>
              </a:p>
            </p:txBody>
          </p:sp>
          <p:sp>
            <p:nvSpPr>
              <p:cNvPr id="3624" name="Freeform 3623">
                <a:extLst>
                  <a:ext uri="{FF2B5EF4-FFF2-40B4-BE49-F238E27FC236}">
                    <a16:creationId xmlns:a16="http://schemas.microsoft.com/office/drawing/2014/main" id="{4AF263D1-618B-5052-1D85-9504DE351860}"/>
                  </a:ext>
                </a:extLst>
              </p:cNvPr>
              <p:cNvSpPr/>
              <p:nvPr/>
            </p:nvSpPr>
            <p:spPr>
              <a:xfrm>
                <a:off x="2711649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D503E"/>
              </a:solidFill>
              <a:ln w="9391" cap="flat">
                <a:noFill/>
                <a:prstDash val="solid"/>
                <a:round/>
              </a:ln>
            </p:spPr>
            <p:txBody>
              <a:bodyPr rtlCol="0" anchor="ctr"/>
              <a:lstStyle/>
              <a:p>
                <a:endParaRPr lang="en-US" sz="2400"/>
              </a:p>
            </p:txBody>
          </p:sp>
          <p:sp>
            <p:nvSpPr>
              <p:cNvPr id="3625" name="Freeform 3624">
                <a:extLst>
                  <a:ext uri="{FF2B5EF4-FFF2-40B4-BE49-F238E27FC236}">
                    <a16:creationId xmlns:a16="http://schemas.microsoft.com/office/drawing/2014/main" id="{D21C86D5-915E-6287-BFCE-E6455CBD3D14}"/>
                  </a:ext>
                </a:extLst>
              </p:cNvPr>
              <p:cNvSpPr/>
              <p:nvPr/>
            </p:nvSpPr>
            <p:spPr>
              <a:xfrm>
                <a:off x="2714895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05E42"/>
              </a:solidFill>
              <a:ln w="9391" cap="flat">
                <a:noFill/>
                <a:prstDash val="solid"/>
                <a:round/>
              </a:ln>
            </p:spPr>
            <p:txBody>
              <a:bodyPr rtlCol="0" anchor="ctr"/>
              <a:lstStyle/>
              <a:p>
                <a:endParaRPr lang="en-US" sz="2400"/>
              </a:p>
            </p:txBody>
          </p:sp>
          <p:sp>
            <p:nvSpPr>
              <p:cNvPr id="3626" name="Freeform 3625">
                <a:extLst>
                  <a:ext uri="{FF2B5EF4-FFF2-40B4-BE49-F238E27FC236}">
                    <a16:creationId xmlns:a16="http://schemas.microsoft.com/office/drawing/2014/main" id="{7E584D3D-1CA2-7B07-DEC9-702D4DF8830C}"/>
                  </a:ext>
                </a:extLst>
              </p:cNvPr>
              <p:cNvSpPr/>
              <p:nvPr/>
            </p:nvSpPr>
            <p:spPr>
              <a:xfrm>
                <a:off x="2718141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D4B"/>
              </a:solidFill>
              <a:ln w="9391" cap="flat">
                <a:noFill/>
                <a:prstDash val="solid"/>
                <a:round/>
              </a:ln>
            </p:spPr>
            <p:txBody>
              <a:bodyPr rtlCol="0" anchor="ctr"/>
              <a:lstStyle/>
              <a:p>
                <a:endParaRPr lang="en-US" sz="2400"/>
              </a:p>
            </p:txBody>
          </p:sp>
          <p:sp>
            <p:nvSpPr>
              <p:cNvPr id="3627" name="Freeform 3626">
                <a:extLst>
                  <a:ext uri="{FF2B5EF4-FFF2-40B4-BE49-F238E27FC236}">
                    <a16:creationId xmlns:a16="http://schemas.microsoft.com/office/drawing/2014/main" id="{C2F475DE-4252-E0B6-AD42-2ED400FD6371}"/>
                  </a:ext>
                </a:extLst>
              </p:cNvPr>
              <p:cNvSpPr/>
              <p:nvPr/>
            </p:nvSpPr>
            <p:spPr>
              <a:xfrm>
                <a:off x="27213879"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D57"/>
              </a:solidFill>
              <a:ln w="9391" cap="flat">
                <a:noFill/>
                <a:prstDash val="solid"/>
                <a:round/>
              </a:ln>
            </p:spPr>
            <p:txBody>
              <a:bodyPr rtlCol="0" anchor="ctr"/>
              <a:lstStyle/>
              <a:p>
                <a:endParaRPr lang="en-US" sz="2400"/>
              </a:p>
            </p:txBody>
          </p:sp>
          <p:sp>
            <p:nvSpPr>
              <p:cNvPr id="3628" name="Freeform 3627">
                <a:extLst>
                  <a:ext uri="{FF2B5EF4-FFF2-40B4-BE49-F238E27FC236}">
                    <a16:creationId xmlns:a16="http://schemas.microsoft.com/office/drawing/2014/main" id="{A8D02149-DB5A-9246-C9D1-C8CBFC361072}"/>
                  </a:ext>
                </a:extLst>
              </p:cNvPr>
              <p:cNvSpPr/>
              <p:nvPr/>
            </p:nvSpPr>
            <p:spPr>
              <a:xfrm>
                <a:off x="2724634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860"/>
              </a:solidFill>
              <a:ln w="9391" cap="flat">
                <a:noFill/>
                <a:prstDash val="solid"/>
                <a:round/>
              </a:ln>
            </p:spPr>
            <p:txBody>
              <a:bodyPr rtlCol="0" anchor="ctr"/>
              <a:lstStyle/>
              <a:p>
                <a:endParaRPr lang="en-US" sz="2400"/>
              </a:p>
            </p:txBody>
          </p:sp>
          <p:sp>
            <p:nvSpPr>
              <p:cNvPr id="3629" name="Freeform 3628">
                <a:extLst>
                  <a:ext uri="{FF2B5EF4-FFF2-40B4-BE49-F238E27FC236}">
                    <a16:creationId xmlns:a16="http://schemas.microsoft.com/office/drawing/2014/main" id="{9052C4A9-A4C7-13D1-054B-7C4A0130FC61}"/>
                  </a:ext>
                </a:extLst>
              </p:cNvPr>
              <p:cNvSpPr/>
              <p:nvPr/>
            </p:nvSpPr>
            <p:spPr>
              <a:xfrm>
                <a:off x="27278804"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976E"/>
              </a:solidFill>
              <a:ln w="9391" cap="flat">
                <a:noFill/>
                <a:prstDash val="solid"/>
                <a:round/>
              </a:ln>
            </p:spPr>
            <p:txBody>
              <a:bodyPr rtlCol="0" anchor="ctr"/>
              <a:lstStyle/>
              <a:p>
                <a:endParaRPr lang="en-US" sz="2400"/>
              </a:p>
            </p:txBody>
          </p:sp>
          <p:sp>
            <p:nvSpPr>
              <p:cNvPr id="3630" name="Freeform 3629">
                <a:extLst>
                  <a:ext uri="{FF2B5EF4-FFF2-40B4-BE49-F238E27FC236}">
                    <a16:creationId xmlns:a16="http://schemas.microsoft.com/office/drawing/2014/main" id="{718AB4A6-1789-49A9-3283-DCF1B3E87258}"/>
                  </a:ext>
                </a:extLst>
              </p:cNvPr>
              <p:cNvSpPr/>
              <p:nvPr/>
            </p:nvSpPr>
            <p:spPr>
              <a:xfrm>
                <a:off x="2731126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47C"/>
              </a:solidFill>
              <a:ln w="9391" cap="flat">
                <a:noFill/>
                <a:prstDash val="solid"/>
                <a:round/>
              </a:ln>
            </p:spPr>
            <p:txBody>
              <a:bodyPr rtlCol="0" anchor="ctr"/>
              <a:lstStyle/>
              <a:p>
                <a:endParaRPr lang="en-US" sz="2400"/>
              </a:p>
            </p:txBody>
          </p:sp>
          <p:sp>
            <p:nvSpPr>
              <p:cNvPr id="3631" name="Freeform 3630">
                <a:extLst>
                  <a:ext uri="{FF2B5EF4-FFF2-40B4-BE49-F238E27FC236}">
                    <a16:creationId xmlns:a16="http://schemas.microsoft.com/office/drawing/2014/main" id="{0F48D559-6F5A-EE71-5219-FAD16DA0675B}"/>
                  </a:ext>
                </a:extLst>
              </p:cNvPr>
              <p:cNvSpPr/>
              <p:nvPr/>
            </p:nvSpPr>
            <p:spPr>
              <a:xfrm>
                <a:off x="27343730"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38D"/>
              </a:solidFill>
              <a:ln w="9391" cap="flat">
                <a:noFill/>
                <a:prstDash val="solid"/>
                <a:round/>
              </a:ln>
            </p:spPr>
            <p:txBody>
              <a:bodyPr rtlCol="0" anchor="ctr"/>
              <a:lstStyle/>
              <a:p>
                <a:endParaRPr lang="en-US" sz="2400"/>
              </a:p>
            </p:txBody>
          </p:sp>
          <p:sp>
            <p:nvSpPr>
              <p:cNvPr id="3632" name="Freeform 3631">
                <a:extLst>
                  <a:ext uri="{FF2B5EF4-FFF2-40B4-BE49-F238E27FC236}">
                    <a16:creationId xmlns:a16="http://schemas.microsoft.com/office/drawing/2014/main" id="{B423C6AD-C7E5-1070-603E-D63F00D5500C}"/>
                  </a:ext>
                </a:extLst>
              </p:cNvPr>
              <p:cNvSpPr/>
              <p:nvPr/>
            </p:nvSpPr>
            <p:spPr>
              <a:xfrm>
                <a:off x="2737619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2A2"/>
              </a:solidFill>
              <a:ln w="9391" cap="flat">
                <a:noFill/>
                <a:prstDash val="solid"/>
                <a:round/>
              </a:ln>
            </p:spPr>
            <p:txBody>
              <a:bodyPr rtlCol="0" anchor="ctr"/>
              <a:lstStyle/>
              <a:p>
                <a:endParaRPr lang="en-US" sz="2400"/>
              </a:p>
            </p:txBody>
          </p:sp>
          <p:sp>
            <p:nvSpPr>
              <p:cNvPr id="3633" name="Freeform 3632">
                <a:extLst>
                  <a:ext uri="{FF2B5EF4-FFF2-40B4-BE49-F238E27FC236}">
                    <a16:creationId xmlns:a16="http://schemas.microsoft.com/office/drawing/2014/main" id="{BE39C74A-9F37-D01B-5F82-8051D7D40530}"/>
                  </a:ext>
                </a:extLst>
              </p:cNvPr>
              <p:cNvSpPr/>
              <p:nvPr/>
            </p:nvSpPr>
            <p:spPr>
              <a:xfrm>
                <a:off x="27408655"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DB1"/>
              </a:solidFill>
              <a:ln w="9391" cap="flat">
                <a:noFill/>
                <a:prstDash val="solid"/>
                <a:round/>
              </a:ln>
            </p:spPr>
            <p:txBody>
              <a:bodyPr rtlCol="0" anchor="ctr"/>
              <a:lstStyle/>
              <a:p>
                <a:endParaRPr lang="en-US" sz="2400"/>
              </a:p>
            </p:txBody>
          </p:sp>
          <p:sp>
            <p:nvSpPr>
              <p:cNvPr id="3634" name="Freeform 3633">
                <a:extLst>
                  <a:ext uri="{FF2B5EF4-FFF2-40B4-BE49-F238E27FC236}">
                    <a16:creationId xmlns:a16="http://schemas.microsoft.com/office/drawing/2014/main" id="{2A704BA5-D040-D1B8-8BD4-225B636ABA44}"/>
                  </a:ext>
                </a:extLst>
              </p:cNvPr>
              <p:cNvSpPr/>
              <p:nvPr/>
            </p:nvSpPr>
            <p:spPr>
              <a:xfrm>
                <a:off x="2744111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8D8"/>
              </a:solidFill>
              <a:ln w="9391" cap="flat">
                <a:noFill/>
                <a:prstDash val="solid"/>
                <a:round/>
              </a:ln>
            </p:spPr>
            <p:txBody>
              <a:bodyPr rtlCol="0" anchor="ctr"/>
              <a:lstStyle/>
              <a:p>
                <a:endParaRPr lang="en-US" sz="2400"/>
              </a:p>
            </p:txBody>
          </p:sp>
          <p:sp>
            <p:nvSpPr>
              <p:cNvPr id="3635" name="Freeform 3634">
                <a:extLst>
                  <a:ext uri="{FF2B5EF4-FFF2-40B4-BE49-F238E27FC236}">
                    <a16:creationId xmlns:a16="http://schemas.microsoft.com/office/drawing/2014/main" id="{56FABBDF-94D1-2A29-DA96-E499529C9778}"/>
                  </a:ext>
                </a:extLst>
              </p:cNvPr>
              <p:cNvSpPr/>
              <p:nvPr/>
            </p:nvSpPr>
            <p:spPr>
              <a:xfrm>
                <a:off x="27473580"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91" cap="flat">
                <a:noFill/>
                <a:prstDash val="solid"/>
                <a:round/>
              </a:ln>
            </p:spPr>
            <p:txBody>
              <a:bodyPr rtlCol="0" anchor="ctr"/>
              <a:lstStyle/>
              <a:p>
                <a:endParaRPr lang="en-US" sz="2400"/>
              </a:p>
            </p:txBody>
          </p:sp>
          <p:sp>
            <p:nvSpPr>
              <p:cNvPr id="3636" name="Freeform 3635">
                <a:extLst>
                  <a:ext uri="{FF2B5EF4-FFF2-40B4-BE49-F238E27FC236}">
                    <a16:creationId xmlns:a16="http://schemas.microsoft.com/office/drawing/2014/main" id="{57CA8EF2-544B-8BA9-0CE7-F2C84FF98ABE}"/>
                  </a:ext>
                </a:extLst>
              </p:cNvPr>
              <p:cNvSpPr/>
              <p:nvPr/>
            </p:nvSpPr>
            <p:spPr>
              <a:xfrm>
                <a:off x="27506042"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91" cap="flat">
                <a:noFill/>
                <a:prstDash val="solid"/>
                <a:round/>
              </a:ln>
            </p:spPr>
            <p:txBody>
              <a:bodyPr rtlCol="0" anchor="ctr"/>
              <a:lstStyle/>
              <a:p>
                <a:endParaRPr lang="en-US" sz="2400"/>
              </a:p>
            </p:txBody>
          </p:sp>
          <p:sp>
            <p:nvSpPr>
              <p:cNvPr id="3637" name="Freeform 3636">
                <a:extLst>
                  <a:ext uri="{FF2B5EF4-FFF2-40B4-BE49-F238E27FC236}">
                    <a16:creationId xmlns:a16="http://schemas.microsoft.com/office/drawing/2014/main" id="{2A54AC9A-9356-F801-32BE-D47A5FE5659B}"/>
                  </a:ext>
                </a:extLst>
              </p:cNvPr>
              <p:cNvSpPr/>
              <p:nvPr/>
            </p:nvSpPr>
            <p:spPr>
              <a:xfrm>
                <a:off x="27538505"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9DA"/>
              </a:solidFill>
              <a:ln w="9391" cap="flat">
                <a:noFill/>
                <a:prstDash val="solid"/>
                <a:round/>
              </a:ln>
            </p:spPr>
            <p:txBody>
              <a:bodyPr rtlCol="0" anchor="ctr"/>
              <a:lstStyle/>
              <a:p>
                <a:endParaRPr lang="en-US" sz="2400"/>
              </a:p>
            </p:txBody>
          </p:sp>
          <p:sp>
            <p:nvSpPr>
              <p:cNvPr id="3638" name="Freeform 3637">
                <a:extLst>
                  <a:ext uri="{FF2B5EF4-FFF2-40B4-BE49-F238E27FC236}">
                    <a16:creationId xmlns:a16="http://schemas.microsoft.com/office/drawing/2014/main" id="{1447A567-25C4-9390-FC67-C5B4B61BD4FF}"/>
                  </a:ext>
                </a:extLst>
              </p:cNvPr>
              <p:cNvSpPr/>
              <p:nvPr/>
            </p:nvSpPr>
            <p:spPr>
              <a:xfrm>
                <a:off x="27570967" y="20630994"/>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8D6BE"/>
              </a:solidFill>
              <a:ln w="9391" cap="flat">
                <a:noFill/>
                <a:prstDash val="solid"/>
                <a:round/>
              </a:ln>
            </p:spPr>
            <p:txBody>
              <a:bodyPr rtlCol="0" anchor="ctr"/>
              <a:lstStyle/>
              <a:p>
                <a:endParaRPr lang="en-US" sz="2400"/>
              </a:p>
            </p:txBody>
          </p:sp>
          <p:sp>
            <p:nvSpPr>
              <p:cNvPr id="3639" name="Freeform 3638">
                <a:extLst>
                  <a:ext uri="{FF2B5EF4-FFF2-40B4-BE49-F238E27FC236}">
                    <a16:creationId xmlns:a16="http://schemas.microsoft.com/office/drawing/2014/main" id="{8406E586-97E9-2DF0-90AA-B1575D77CB7E}"/>
                  </a:ext>
                </a:extLst>
              </p:cNvPr>
              <p:cNvSpPr/>
              <p:nvPr/>
            </p:nvSpPr>
            <p:spPr>
              <a:xfrm>
                <a:off x="27603430" y="20630994"/>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8D1B8"/>
              </a:solidFill>
              <a:ln w="9391" cap="flat">
                <a:noFill/>
                <a:prstDash val="solid"/>
                <a:round/>
              </a:ln>
            </p:spPr>
            <p:txBody>
              <a:bodyPr rtlCol="0" anchor="ctr"/>
              <a:lstStyle/>
              <a:p>
                <a:endParaRPr lang="en-US" sz="2400"/>
              </a:p>
            </p:txBody>
          </p:sp>
          <p:sp>
            <p:nvSpPr>
              <p:cNvPr id="3640" name="Freeform 3639">
                <a:extLst>
                  <a:ext uri="{FF2B5EF4-FFF2-40B4-BE49-F238E27FC236}">
                    <a16:creationId xmlns:a16="http://schemas.microsoft.com/office/drawing/2014/main" id="{A8CA20F9-6D4B-7728-CAD9-99DF2CA693F3}"/>
                  </a:ext>
                </a:extLst>
              </p:cNvPr>
              <p:cNvSpPr/>
              <p:nvPr/>
            </p:nvSpPr>
            <p:spPr>
              <a:xfrm>
                <a:off x="27635897" y="20630994"/>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7CCAF"/>
              </a:solidFill>
              <a:ln w="9391" cap="flat">
                <a:noFill/>
                <a:prstDash val="solid"/>
                <a:round/>
              </a:ln>
            </p:spPr>
            <p:txBody>
              <a:bodyPr rtlCol="0" anchor="ctr"/>
              <a:lstStyle/>
              <a:p>
                <a:endParaRPr lang="en-US" sz="2400"/>
              </a:p>
            </p:txBody>
          </p:sp>
          <p:sp>
            <p:nvSpPr>
              <p:cNvPr id="3641" name="Freeform 3640">
                <a:extLst>
                  <a:ext uri="{FF2B5EF4-FFF2-40B4-BE49-F238E27FC236}">
                    <a16:creationId xmlns:a16="http://schemas.microsoft.com/office/drawing/2014/main" id="{C0F632D7-9FEB-DA9C-FEE3-0465B049F9B0}"/>
                  </a:ext>
                </a:extLst>
              </p:cNvPr>
              <p:cNvSpPr/>
              <p:nvPr/>
            </p:nvSpPr>
            <p:spPr>
              <a:xfrm>
                <a:off x="2669447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61F58"/>
              </a:solidFill>
              <a:ln w="9391" cap="flat">
                <a:noFill/>
                <a:prstDash val="solid"/>
                <a:round/>
              </a:ln>
            </p:spPr>
            <p:txBody>
              <a:bodyPr rtlCol="0" anchor="ctr"/>
              <a:lstStyle/>
              <a:p>
                <a:endParaRPr lang="en-US" sz="2400"/>
              </a:p>
            </p:txBody>
          </p:sp>
          <p:sp>
            <p:nvSpPr>
              <p:cNvPr id="3642" name="Freeform 3641">
                <a:extLst>
                  <a:ext uri="{FF2B5EF4-FFF2-40B4-BE49-F238E27FC236}">
                    <a16:creationId xmlns:a16="http://schemas.microsoft.com/office/drawing/2014/main" id="{43C34F1E-13DD-D0ED-8592-2860A99AE71D}"/>
                  </a:ext>
                </a:extLst>
              </p:cNvPr>
              <p:cNvSpPr/>
              <p:nvPr/>
            </p:nvSpPr>
            <p:spPr>
              <a:xfrm>
                <a:off x="26726941"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A1F59"/>
              </a:solidFill>
              <a:ln w="9391" cap="flat">
                <a:noFill/>
                <a:prstDash val="solid"/>
                <a:round/>
              </a:ln>
            </p:spPr>
            <p:txBody>
              <a:bodyPr rtlCol="0" anchor="ctr"/>
              <a:lstStyle/>
              <a:p>
                <a:endParaRPr lang="en-US" sz="2400"/>
              </a:p>
            </p:txBody>
          </p:sp>
          <p:sp>
            <p:nvSpPr>
              <p:cNvPr id="3643" name="Freeform 3642">
                <a:extLst>
                  <a:ext uri="{FF2B5EF4-FFF2-40B4-BE49-F238E27FC236}">
                    <a16:creationId xmlns:a16="http://schemas.microsoft.com/office/drawing/2014/main" id="{CD385B1E-4199-0185-F207-00567CF88533}"/>
                  </a:ext>
                </a:extLst>
              </p:cNvPr>
              <p:cNvSpPr/>
              <p:nvPr/>
            </p:nvSpPr>
            <p:spPr>
              <a:xfrm>
                <a:off x="2675940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F1E5A"/>
              </a:solidFill>
              <a:ln w="9391" cap="flat">
                <a:noFill/>
                <a:prstDash val="solid"/>
                <a:round/>
              </a:ln>
            </p:spPr>
            <p:txBody>
              <a:bodyPr rtlCol="0" anchor="ctr"/>
              <a:lstStyle/>
              <a:p>
                <a:endParaRPr lang="en-US" sz="2400"/>
              </a:p>
            </p:txBody>
          </p:sp>
          <p:sp>
            <p:nvSpPr>
              <p:cNvPr id="3644" name="Freeform 3643">
                <a:extLst>
                  <a:ext uri="{FF2B5EF4-FFF2-40B4-BE49-F238E27FC236}">
                    <a16:creationId xmlns:a16="http://schemas.microsoft.com/office/drawing/2014/main" id="{A9882CDA-5C02-78C8-64BC-DD0ABB09E246}"/>
                  </a:ext>
                </a:extLst>
              </p:cNvPr>
              <p:cNvSpPr/>
              <p:nvPr/>
            </p:nvSpPr>
            <p:spPr>
              <a:xfrm>
                <a:off x="26791866"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71E5B"/>
              </a:solidFill>
              <a:ln w="9391" cap="flat">
                <a:noFill/>
                <a:prstDash val="solid"/>
                <a:round/>
              </a:ln>
            </p:spPr>
            <p:txBody>
              <a:bodyPr rtlCol="0" anchor="ctr"/>
              <a:lstStyle/>
              <a:p>
                <a:endParaRPr lang="en-US" sz="2400"/>
              </a:p>
            </p:txBody>
          </p:sp>
          <p:sp>
            <p:nvSpPr>
              <p:cNvPr id="3645" name="Freeform 3644">
                <a:extLst>
                  <a:ext uri="{FF2B5EF4-FFF2-40B4-BE49-F238E27FC236}">
                    <a16:creationId xmlns:a16="http://schemas.microsoft.com/office/drawing/2014/main" id="{C843EF68-F2A8-23E2-7E31-0CB4B1896FA2}"/>
                  </a:ext>
                </a:extLst>
              </p:cNvPr>
              <p:cNvSpPr/>
              <p:nvPr/>
            </p:nvSpPr>
            <p:spPr>
              <a:xfrm>
                <a:off x="2682432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21C5B"/>
              </a:solidFill>
              <a:ln w="9391" cap="flat">
                <a:noFill/>
                <a:prstDash val="solid"/>
                <a:round/>
              </a:ln>
            </p:spPr>
            <p:txBody>
              <a:bodyPr rtlCol="0" anchor="ctr"/>
              <a:lstStyle/>
              <a:p>
                <a:endParaRPr lang="en-US" sz="2400"/>
              </a:p>
            </p:txBody>
          </p:sp>
          <p:sp>
            <p:nvSpPr>
              <p:cNvPr id="3646" name="Freeform 3645">
                <a:extLst>
                  <a:ext uri="{FF2B5EF4-FFF2-40B4-BE49-F238E27FC236}">
                    <a16:creationId xmlns:a16="http://schemas.microsoft.com/office/drawing/2014/main" id="{81AFBE34-204E-659B-BACA-A5A244C45591}"/>
                  </a:ext>
                </a:extLst>
              </p:cNvPr>
              <p:cNvSpPr/>
              <p:nvPr/>
            </p:nvSpPr>
            <p:spPr>
              <a:xfrm>
                <a:off x="26856791"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E1A5B"/>
              </a:solidFill>
              <a:ln w="9391" cap="flat">
                <a:noFill/>
                <a:prstDash val="solid"/>
                <a:round/>
              </a:ln>
            </p:spPr>
            <p:txBody>
              <a:bodyPr rtlCol="0" anchor="ctr"/>
              <a:lstStyle/>
              <a:p>
                <a:endParaRPr lang="en-US" sz="2400"/>
              </a:p>
            </p:txBody>
          </p:sp>
          <p:sp>
            <p:nvSpPr>
              <p:cNvPr id="3647" name="Freeform 3646">
                <a:extLst>
                  <a:ext uri="{FF2B5EF4-FFF2-40B4-BE49-F238E27FC236}">
                    <a16:creationId xmlns:a16="http://schemas.microsoft.com/office/drawing/2014/main" id="{4842F098-A658-12AD-BEB3-D507255B0A10}"/>
                  </a:ext>
                </a:extLst>
              </p:cNvPr>
              <p:cNvSpPr/>
              <p:nvPr/>
            </p:nvSpPr>
            <p:spPr>
              <a:xfrm>
                <a:off x="2688925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B185A"/>
              </a:solidFill>
              <a:ln w="9391" cap="flat">
                <a:noFill/>
                <a:prstDash val="solid"/>
                <a:round/>
              </a:ln>
            </p:spPr>
            <p:txBody>
              <a:bodyPr rtlCol="0" anchor="ctr"/>
              <a:lstStyle/>
              <a:p>
                <a:endParaRPr lang="en-US" sz="2400"/>
              </a:p>
            </p:txBody>
          </p:sp>
          <p:sp>
            <p:nvSpPr>
              <p:cNvPr id="3648" name="Freeform 3647">
                <a:extLst>
                  <a:ext uri="{FF2B5EF4-FFF2-40B4-BE49-F238E27FC236}">
                    <a16:creationId xmlns:a16="http://schemas.microsoft.com/office/drawing/2014/main" id="{0C2A6E3D-D47C-05C9-767C-ED2C1075D999}"/>
                  </a:ext>
                </a:extLst>
              </p:cNvPr>
              <p:cNvSpPr/>
              <p:nvPr/>
            </p:nvSpPr>
            <p:spPr>
              <a:xfrm>
                <a:off x="26921716"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91657"/>
              </a:solidFill>
              <a:ln w="9391" cap="flat">
                <a:noFill/>
                <a:prstDash val="solid"/>
                <a:round/>
              </a:ln>
            </p:spPr>
            <p:txBody>
              <a:bodyPr rtlCol="0" anchor="ctr"/>
              <a:lstStyle/>
              <a:p>
                <a:endParaRPr lang="en-US" sz="2400"/>
              </a:p>
            </p:txBody>
          </p:sp>
          <p:sp>
            <p:nvSpPr>
              <p:cNvPr id="3649" name="Freeform 3648">
                <a:extLst>
                  <a:ext uri="{FF2B5EF4-FFF2-40B4-BE49-F238E27FC236}">
                    <a16:creationId xmlns:a16="http://schemas.microsoft.com/office/drawing/2014/main" id="{8434B945-3440-8645-D0D7-5AF90010F14B}"/>
                  </a:ext>
                </a:extLst>
              </p:cNvPr>
              <p:cNvSpPr/>
              <p:nvPr/>
            </p:nvSpPr>
            <p:spPr>
              <a:xfrm>
                <a:off x="2695417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41753"/>
              </a:solidFill>
              <a:ln w="9391" cap="flat">
                <a:noFill/>
                <a:prstDash val="solid"/>
                <a:round/>
              </a:ln>
            </p:spPr>
            <p:txBody>
              <a:bodyPr rtlCol="0" anchor="ctr"/>
              <a:lstStyle/>
              <a:p>
                <a:endParaRPr lang="en-US" sz="2400"/>
              </a:p>
            </p:txBody>
          </p:sp>
          <p:sp>
            <p:nvSpPr>
              <p:cNvPr id="3650" name="Freeform 3649">
                <a:extLst>
                  <a:ext uri="{FF2B5EF4-FFF2-40B4-BE49-F238E27FC236}">
                    <a16:creationId xmlns:a16="http://schemas.microsoft.com/office/drawing/2014/main" id="{EAB256D6-51D1-8760-1210-D9C695EAAAA5}"/>
                  </a:ext>
                </a:extLst>
              </p:cNvPr>
              <p:cNvSpPr/>
              <p:nvPr/>
            </p:nvSpPr>
            <p:spPr>
              <a:xfrm>
                <a:off x="2698664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F1E4D"/>
              </a:solidFill>
              <a:ln w="9391" cap="flat">
                <a:noFill/>
                <a:prstDash val="solid"/>
                <a:round/>
              </a:ln>
            </p:spPr>
            <p:txBody>
              <a:bodyPr rtlCol="0" anchor="ctr"/>
              <a:lstStyle/>
              <a:p>
                <a:endParaRPr lang="en-US" sz="2400"/>
              </a:p>
            </p:txBody>
          </p:sp>
          <p:sp>
            <p:nvSpPr>
              <p:cNvPr id="3651" name="Freeform 3650">
                <a:extLst>
                  <a:ext uri="{FF2B5EF4-FFF2-40B4-BE49-F238E27FC236}">
                    <a16:creationId xmlns:a16="http://schemas.microsoft.com/office/drawing/2014/main" id="{87FD4A64-56DF-D29A-28A7-97866452933D}"/>
                  </a:ext>
                </a:extLst>
              </p:cNvPr>
              <p:cNvSpPr/>
              <p:nvPr/>
            </p:nvSpPr>
            <p:spPr>
              <a:xfrm>
                <a:off x="2701910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92847"/>
              </a:solidFill>
              <a:ln w="9391" cap="flat">
                <a:noFill/>
                <a:prstDash val="solid"/>
                <a:round/>
              </a:ln>
            </p:spPr>
            <p:txBody>
              <a:bodyPr rtlCol="0" anchor="ctr"/>
              <a:lstStyle/>
              <a:p>
                <a:endParaRPr lang="en-US" sz="2400"/>
              </a:p>
            </p:txBody>
          </p:sp>
          <p:sp>
            <p:nvSpPr>
              <p:cNvPr id="3652" name="Freeform 3651">
                <a:extLst>
                  <a:ext uri="{FF2B5EF4-FFF2-40B4-BE49-F238E27FC236}">
                    <a16:creationId xmlns:a16="http://schemas.microsoft.com/office/drawing/2014/main" id="{A131D0C1-A2A7-2BBF-7D1C-96C11DBE2A4A}"/>
                  </a:ext>
                </a:extLst>
              </p:cNvPr>
              <p:cNvSpPr/>
              <p:nvPr/>
            </p:nvSpPr>
            <p:spPr>
              <a:xfrm>
                <a:off x="2705156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33641"/>
              </a:solidFill>
              <a:ln w="9391" cap="flat">
                <a:noFill/>
                <a:prstDash val="solid"/>
                <a:round/>
              </a:ln>
            </p:spPr>
            <p:txBody>
              <a:bodyPr rtlCol="0" anchor="ctr"/>
              <a:lstStyle/>
              <a:p>
                <a:endParaRPr lang="en-US" sz="2400"/>
              </a:p>
            </p:txBody>
          </p:sp>
          <p:sp>
            <p:nvSpPr>
              <p:cNvPr id="3653" name="Freeform 3652">
                <a:extLst>
                  <a:ext uri="{FF2B5EF4-FFF2-40B4-BE49-F238E27FC236}">
                    <a16:creationId xmlns:a16="http://schemas.microsoft.com/office/drawing/2014/main" id="{2D5BA770-ADBC-73E0-57AB-CE0F74DB50F6}"/>
                  </a:ext>
                </a:extLst>
              </p:cNvPr>
              <p:cNvSpPr/>
              <p:nvPr/>
            </p:nvSpPr>
            <p:spPr>
              <a:xfrm>
                <a:off x="2708402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A443E"/>
              </a:solidFill>
              <a:ln w="9391" cap="flat">
                <a:noFill/>
                <a:prstDash val="solid"/>
                <a:round/>
              </a:ln>
            </p:spPr>
            <p:txBody>
              <a:bodyPr rtlCol="0" anchor="ctr"/>
              <a:lstStyle/>
              <a:p>
                <a:endParaRPr lang="en-US" sz="2400"/>
              </a:p>
            </p:txBody>
          </p:sp>
          <p:sp>
            <p:nvSpPr>
              <p:cNvPr id="3654" name="Freeform 3653">
                <a:extLst>
                  <a:ext uri="{FF2B5EF4-FFF2-40B4-BE49-F238E27FC236}">
                    <a16:creationId xmlns:a16="http://schemas.microsoft.com/office/drawing/2014/main" id="{C770A33B-4DA1-C537-4D15-81747BE43A84}"/>
                  </a:ext>
                </a:extLst>
              </p:cNvPr>
              <p:cNvSpPr/>
              <p:nvPr/>
            </p:nvSpPr>
            <p:spPr>
              <a:xfrm>
                <a:off x="2711649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E543F"/>
              </a:solidFill>
              <a:ln w="9391" cap="flat">
                <a:noFill/>
                <a:prstDash val="solid"/>
                <a:round/>
              </a:ln>
            </p:spPr>
            <p:txBody>
              <a:bodyPr rtlCol="0" anchor="ctr"/>
              <a:lstStyle/>
              <a:p>
                <a:endParaRPr lang="en-US" sz="2400"/>
              </a:p>
            </p:txBody>
          </p:sp>
          <p:sp>
            <p:nvSpPr>
              <p:cNvPr id="3655" name="Freeform 3654">
                <a:extLst>
                  <a:ext uri="{FF2B5EF4-FFF2-40B4-BE49-F238E27FC236}">
                    <a16:creationId xmlns:a16="http://schemas.microsoft.com/office/drawing/2014/main" id="{5E9FE549-89DD-4980-8F31-F583C489F8E5}"/>
                  </a:ext>
                </a:extLst>
              </p:cNvPr>
              <p:cNvSpPr/>
              <p:nvPr/>
            </p:nvSpPr>
            <p:spPr>
              <a:xfrm>
                <a:off x="2714895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16646"/>
              </a:solidFill>
              <a:ln w="9391" cap="flat">
                <a:noFill/>
                <a:prstDash val="solid"/>
                <a:round/>
              </a:ln>
            </p:spPr>
            <p:txBody>
              <a:bodyPr rtlCol="0" anchor="ctr"/>
              <a:lstStyle/>
              <a:p>
                <a:endParaRPr lang="en-US" sz="2400"/>
              </a:p>
            </p:txBody>
          </p:sp>
          <p:sp>
            <p:nvSpPr>
              <p:cNvPr id="3656" name="Freeform 3655">
                <a:extLst>
                  <a:ext uri="{FF2B5EF4-FFF2-40B4-BE49-F238E27FC236}">
                    <a16:creationId xmlns:a16="http://schemas.microsoft.com/office/drawing/2014/main" id="{04C46D88-BF1A-3D11-1BB7-9D5FD91BB076}"/>
                  </a:ext>
                </a:extLst>
              </p:cNvPr>
              <p:cNvSpPr/>
              <p:nvPr/>
            </p:nvSpPr>
            <p:spPr>
              <a:xfrm>
                <a:off x="2718141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34E"/>
              </a:solidFill>
              <a:ln w="9391" cap="flat">
                <a:noFill/>
                <a:prstDash val="solid"/>
                <a:round/>
              </a:ln>
            </p:spPr>
            <p:txBody>
              <a:bodyPr rtlCol="0" anchor="ctr"/>
              <a:lstStyle/>
              <a:p>
                <a:endParaRPr lang="en-US" sz="2400"/>
              </a:p>
            </p:txBody>
          </p:sp>
          <p:sp>
            <p:nvSpPr>
              <p:cNvPr id="3657" name="Freeform 3656">
                <a:extLst>
                  <a:ext uri="{FF2B5EF4-FFF2-40B4-BE49-F238E27FC236}">
                    <a16:creationId xmlns:a16="http://schemas.microsoft.com/office/drawing/2014/main" id="{CE65F53E-EEEB-E2D8-8EF4-DD9AD3660578}"/>
                  </a:ext>
                </a:extLst>
              </p:cNvPr>
              <p:cNvSpPr/>
              <p:nvPr/>
            </p:nvSpPr>
            <p:spPr>
              <a:xfrm>
                <a:off x="27213879"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7F58"/>
              </a:solidFill>
              <a:ln w="9391" cap="flat">
                <a:noFill/>
                <a:prstDash val="solid"/>
                <a:round/>
              </a:ln>
            </p:spPr>
            <p:txBody>
              <a:bodyPr rtlCol="0" anchor="ctr"/>
              <a:lstStyle/>
              <a:p>
                <a:endParaRPr lang="en-US" sz="2400"/>
              </a:p>
            </p:txBody>
          </p:sp>
          <p:sp>
            <p:nvSpPr>
              <p:cNvPr id="3658" name="Freeform 3657">
                <a:extLst>
                  <a:ext uri="{FF2B5EF4-FFF2-40B4-BE49-F238E27FC236}">
                    <a16:creationId xmlns:a16="http://schemas.microsoft.com/office/drawing/2014/main" id="{DA96CA0F-5AA3-AD90-1DC6-9D9595E5B372}"/>
                  </a:ext>
                </a:extLst>
              </p:cNvPr>
              <p:cNvSpPr/>
              <p:nvPr/>
            </p:nvSpPr>
            <p:spPr>
              <a:xfrm>
                <a:off x="2724634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D64"/>
              </a:solidFill>
              <a:ln w="9391" cap="flat">
                <a:noFill/>
                <a:prstDash val="solid"/>
                <a:round/>
              </a:ln>
            </p:spPr>
            <p:txBody>
              <a:bodyPr rtlCol="0" anchor="ctr"/>
              <a:lstStyle/>
              <a:p>
                <a:endParaRPr lang="en-US" sz="2400"/>
              </a:p>
            </p:txBody>
          </p:sp>
          <p:sp>
            <p:nvSpPr>
              <p:cNvPr id="3659" name="Freeform 3658">
                <a:extLst>
                  <a:ext uri="{FF2B5EF4-FFF2-40B4-BE49-F238E27FC236}">
                    <a16:creationId xmlns:a16="http://schemas.microsoft.com/office/drawing/2014/main" id="{998F9D98-8DA5-5123-51B8-97391B505144}"/>
                  </a:ext>
                </a:extLst>
              </p:cNvPr>
              <p:cNvSpPr/>
              <p:nvPr/>
            </p:nvSpPr>
            <p:spPr>
              <a:xfrm>
                <a:off x="27278804"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9B71"/>
              </a:solidFill>
              <a:ln w="9391" cap="flat">
                <a:noFill/>
                <a:prstDash val="solid"/>
                <a:round/>
              </a:ln>
            </p:spPr>
            <p:txBody>
              <a:bodyPr rtlCol="0" anchor="ctr"/>
              <a:lstStyle/>
              <a:p>
                <a:endParaRPr lang="en-US" sz="2400"/>
              </a:p>
            </p:txBody>
          </p:sp>
          <p:sp>
            <p:nvSpPr>
              <p:cNvPr id="3660" name="Freeform 3659">
                <a:extLst>
                  <a:ext uri="{FF2B5EF4-FFF2-40B4-BE49-F238E27FC236}">
                    <a16:creationId xmlns:a16="http://schemas.microsoft.com/office/drawing/2014/main" id="{523E2F5A-4FEB-1CF4-5028-E04D866F9663}"/>
                  </a:ext>
                </a:extLst>
              </p:cNvPr>
              <p:cNvSpPr/>
              <p:nvPr/>
            </p:nvSpPr>
            <p:spPr>
              <a:xfrm>
                <a:off x="2731126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67E"/>
              </a:solidFill>
              <a:ln w="9391" cap="flat">
                <a:noFill/>
                <a:prstDash val="solid"/>
                <a:round/>
              </a:ln>
            </p:spPr>
            <p:txBody>
              <a:bodyPr rtlCol="0" anchor="ctr"/>
              <a:lstStyle/>
              <a:p>
                <a:endParaRPr lang="en-US" sz="2400"/>
              </a:p>
            </p:txBody>
          </p:sp>
          <p:sp>
            <p:nvSpPr>
              <p:cNvPr id="3661" name="Freeform 3660">
                <a:extLst>
                  <a:ext uri="{FF2B5EF4-FFF2-40B4-BE49-F238E27FC236}">
                    <a16:creationId xmlns:a16="http://schemas.microsoft.com/office/drawing/2014/main" id="{D2ED41B0-631B-C804-B427-77D0BCDE7B25}"/>
                  </a:ext>
                </a:extLst>
              </p:cNvPr>
              <p:cNvSpPr/>
              <p:nvPr/>
            </p:nvSpPr>
            <p:spPr>
              <a:xfrm>
                <a:off x="27343730"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48F"/>
              </a:solidFill>
              <a:ln w="9391" cap="flat">
                <a:noFill/>
                <a:prstDash val="solid"/>
                <a:round/>
              </a:ln>
            </p:spPr>
            <p:txBody>
              <a:bodyPr rtlCol="0" anchor="ctr"/>
              <a:lstStyle/>
              <a:p>
                <a:endParaRPr lang="en-US" sz="2400"/>
              </a:p>
            </p:txBody>
          </p:sp>
          <p:sp>
            <p:nvSpPr>
              <p:cNvPr id="3662" name="Freeform 3661">
                <a:extLst>
                  <a:ext uri="{FF2B5EF4-FFF2-40B4-BE49-F238E27FC236}">
                    <a16:creationId xmlns:a16="http://schemas.microsoft.com/office/drawing/2014/main" id="{CEF81306-B167-47DD-5CFB-11557A7080B3}"/>
                  </a:ext>
                </a:extLst>
              </p:cNvPr>
              <p:cNvSpPr/>
              <p:nvPr/>
            </p:nvSpPr>
            <p:spPr>
              <a:xfrm>
                <a:off x="2737619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4A4"/>
              </a:solidFill>
              <a:ln w="9391" cap="flat">
                <a:noFill/>
                <a:prstDash val="solid"/>
                <a:round/>
              </a:ln>
            </p:spPr>
            <p:txBody>
              <a:bodyPr rtlCol="0" anchor="ctr"/>
              <a:lstStyle/>
              <a:p>
                <a:endParaRPr lang="en-US" sz="2400"/>
              </a:p>
            </p:txBody>
          </p:sp>
          <p:sp>
            <p:nvSpPr>
              <p:cNvPr id="3663" name="Freeform 3662">
                <a:extLst>
                  <a:ext uri="{FF2B5EF4-FFF2-40B4-BE49-F238E27FC236}">
                    <a16:creationId xmlns:a16="http://schemas.microsoft.com/office/drawing/2014/main" id="{CE38AB43-7C82-B0F4-D914-9FA828C9FFD4}"/>
                  </a:ext>
                </a:extLst>
              </p:cNvPr>
              <p:cNvSpPr/>
              <p:nvPr/>
            </p:nvSpPr>
            <p:spPr>
              <a:xfrm>
                <a:off x="27408655"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FB3"/>
              </a:solidFill>
              <a:ln w="9391" cap="flat">
                <a:noFill/>
                <a:prstDash val="solid"/>
                <a:round/>
              </a:ln>
            </p:spPr>
            <p:txBody>
              <a:bodyPr rtlCol="0" anchor="ctr"/>
              <a:lstStyle/>
              <a:p>
                <a:endParaRPr lang="en-US" sz="2400"/>
              </a:p>
            </p:txBody>
          </p:sp>
          <p:sp>
            <p:nvSpPr>
              <p:cNvPr id="3664" name="Freeform 3663">
                <a:extLst>
                  <a:ext uri="{FF2B5EF4-FFF2-40B4-BE49-F238E27FC236}">
                    <a16:creationId xmlns:a16="http://schemas.microsoft.com/office/drawing/2014/main" id="{CCCA5BE1-BE5B-DAB0-3978-D9D82D479D8C}"/>
                  </a:ext>
                </a:extLst>
              </p:cNvPr>
              <p:cNvSpPr/>
              <p:nvPr/>
            </p:nvSpPr>
            <p:spPr>
              <a:xfrm>
                <a:off x="2744111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8D8"/>
              </a:solidFill>
              <a:ln w="9391" cap="flat">
                <a:noFill/>
                <a:prstDash val="solid"/>
                <a:round/>
              </a:ln>
            </p:spPr>
            <p:txBody>
              <a:bodyPr rtlCol="0" anchor="ctr"/>
              <a:lstStyle/>
              <a:p>
                <a:endParaRPr lang="en-US" sz="2400"/>
              </a:p>
            </p:txBody>
          </p:sp>
          <p:sp>
            <p:nvSpPr>
              <p:cNvPr id="3665" name="Freeform 3664">
                <a:extLst>
                  <a:ext uri="{FF2B5EF4-FFF2-40B4-BE49-F238E27FC236}">
                    <a16:creationId xmlns:a16="http://schemas.microsoft.com/office/drawing/2014/main" id="{FBBE6B85-BDF9-6A9A-729D-52BE8ABA23AC}"/>
                  </a:ext>
                </a:extLst>
              </p:cNvPr>
              <p:cNvSpPr/>
              <p:nvPr/>
            </p:nvSpPr>
            <p:spPr>
              <a:xfrm>
                <a:off x="27473580"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91" cap="flat">
                <a:noFill/>
                <a:prstDash val="solid"/>
                <a:round/>
              </a:ln>
            </p:spPr>
            <p:txBody>
              <a:bodyPr rtlCol="0" anchor="ctr"/>
              <a:lstStyle/>
              <a:p>
                <a:endParaRPr lang="en-US" sz="2400"/>
              </a:p>
            </p:txBody>
          </p:sp>
          <p:sp>
            <p:nvSpPr>
              <p:cNvPr id="3666" name="Freeform 3665">
                <a:extLst>
                  <a:ext uri="{FF2B5EF4-FFF2-40B4-BE49-F238E27FC236}">
                    <a16:creationId xmlns:a16="http://schemas.microsoft.com/office/drawing/2014/main" id="{E2641204-4F65-B83A-71FF-7F375E015858}"/>
                  </a:ext>
                </a:extLst>
              </p:cNvPr>
              <p:cNvSpPr/>
              <p:nvPr/>
            </p:nvSpPr>
            <p:spPr>
              <a:xfrm>
                <a:off x="27506042"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91" cap="flat">
                <a:noFill/>
                <a:prstDash val="solid"/>
                <a:round/>
              </a:ln>
            </p:spPr>
            <p:txBody>
              <a:bodyPr rtlCol="0" anchor="ctr"/>
              <a:lstStyle/>
              <a:p>
                <a:endParaRPr lang="en-US" sz="2400"/>
              </a:p>
            </p:txBody>
          </p:sp>
          <p:sp>
            <p:nvSpPr>
              <p:cNvPr id="3667" name="Freeform 3666">
                <a:extLst>
                  <a:ext uri="{FF2B5EF4-FFF2-40B4-BE49-F238E27FC236}">
                    <a16:creationId xmlns:a16="http://schemas.microsoft.com/office/drawing/2014/main" id="{D36BAC81-A41D-2D6C-F8E2-85EF807F9B85}"/>
                  </a:ext>
                </a:extLst>
              </p:cNvPr>
              <p:cNvSpPr/>
              <p:nvPr/>
            </p:nvSpPr>
            <p:spPr>
              <a:xfrm>
                <a:off x="27538505"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91" cap="flat">
                <a:noFill/>
                <a:prstDash val="solid"/>
                <a:round/>
              </a:ln>
            </p:spPr>
            <p:txBody>
              <a:bodyPr rtlCol="0" anchor="ctr"/>
              <a:lstStyle/>
              <a:p>
                <a:endParaRPr lang="en-US" sz="2400"/>
              </a:p>
            </p:txBody>
          </p:sp>
          <p:sp>
            <p:nvSpPr>
              <p:cNvPr id="3668" name="Freeform 3667">
                <a:extLst>
                  <a:ext uri="{FF2B5EF4-FFF2-40B4-BE49-F238E27FC236}">
                    <a16:creationId xmlns:a16="http://schemas.microsoft.com/office/drawing/2014/main" id="{A6961AA2-8FDD-E3BF-0FC7-5E78436714C7}"/>
                  </a:ext>
                </a:extLst>
              </p:cNvPr>
              <p:cNvSpPr/>
              <p:nvPr/>
            </p:nvSpPr>
            <p:spPr>
              <a:xfrm>
                <a:off x="27570967" y="20663641"/>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8D6BE"/>
              </a:solidFill>
              <a:ln w="9391" cap="flat">
                <a:noFill/>
                <a:prstDash val="solid"/>
                <a:round/>
              </a:ln>
            </p:spPr>
            <p:txBody>
              <a:bodyPr rtlCol="0" anchor="ctr"/>
              <a:lstStyle/>
              <a:p>
                <a:endParaRPr lang="en-US" sz="2400"/>
              </a:p>
            </p:txBody>
          </p:sp>
          <p:sp>
            <p:nvSpPr>
              <p:cNvPr id="3669" name="Freeform 3668">
                <a:extLst>
                  <a:ext uri="{FF2B5EF4-FFF2-40B4-BE49-F238E27FC236}">
                    <a16:creationId xmlns:a16="http://schemas.microsoft.com/office/drawing/2014/main" id="{48E7C241-41E0-12EC-0019-1551AF87D493}"/>
                  </a:ext>
                </a:extLst>
              </p:cNvPr>
              <p:cNvSpPr/>
              <p:nvPr/>
            </p:nvSpPr>
            <p:spPr>
              <a:xfrm>
                <a:off x="27603430" y="20663641"/>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8D3BA"/>
              </a:solidFill>
              <a:ln w="9391" cap="flat">
                <a:noFill/>
                <a:prstDash val="solid"/>
                <a:round/>
              </a:ln>
            </p:spPr>
            <p:txBody>
              <a:bodyPr rtlCol="0" anchor="ctr"/>
              <a:lstStyle/>
              <a:p>
                <a:endParaRPr lang="en-US" sz="2400"/>
              </a:p>
            </p:txBody>
          </p:sp>
          <p:sp>
            <p:nvSpPr>
              <p:cNvPr id="3670" name="Freeform 3669">
                <a:extLst>
                  <a:ext uri="{FF2B5EF4-FFF2-40B4-BE49-F238E27FC236}">
                    <a16:creationId xmlns:a16="http://schemas.microsoft.com/office/drawing/2014/main" id="{97F423BD-7E16-DA30-4FD6-D32E4E0E2807}"/>
                  </a:ext>
                </a:extLst>
              </p:cNvPr>
              <p:cNvSpPr/>
              <p:nvPr/>
            </p:nvSpPr>
            <p:spPr>
              <a:xfrm>
                <a:off x="27635897" y="20663641"/>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7CDB1"/>
              </a:solidFill>
              <a:ln w="9391" cap="flat">
                <a:noFill/>
                <a:prstDash val="solid"/>
                <a:round/>
              </a:ln>
            </p:spPr>
            <p:txBody>
              <a:bodyPr rtlCol="0" anchor="ctr"/>
              <a:lstStyle/>
              <a:p>
                <a:endParaRPr lang="en-US" sz="2400"/>
              </a:p>
            </p:txBody>
          </p:sp>
          <p:sp>
            <p:nvSpPr>
              <p:cNvPr id="3671" name="Freeform 3670">
                <a:extLst>
                  <a:ext uri="{FF2B5EF4-FFF2-40B4-BE49-F238E27FC236}">
                    <a16:creationId xmlns:a16="http://schemas.microsoft.com/office/drawing/2014/main" id="{9C7CA2B9-DA65-970E-5A42-965AFF1EA39C}"/>
                  </a:ext>
                </a:extLst>
              </p:cNvPr>
              <p:cNvSpPr/>
              <p:nvPr/>
            </p:nvSpPr>
            <p:spPr>
              <a:xfrm>
                <a:off x="2669447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81F59"/>
              </a:solidFill>
              <a:ln w="9391" cap="flat">
                <a:noFill/>
                <a:prstDash val="solid"/>
                <a:round/>
              </a:ln>
            </p:spPr>
            <p:txBody>
              <a:bodyPr rtlCol="0" anchor="ctr"/>
              <a:lstStyle/>
              <a:p>
                <a:endParaRPr lang="en-US" sz="2400"/>
              </a:p>
            </p:txBody>
          </p:sp>
          <p:sp>
            <p:nvSpPr>
              <p:cNvPr id="3672" name="Freeform 3671">
                <a:extLst>
                  <a:ext uri="{FF2B5EF4-FFF2-40B4-BE49-F238E27FC236}">
                    <a16:creationId xmlns:a16="http://schemas.microsoft.com/office/drawing/2014/main" id="{107331E4-DB24-1E8D-2C5E-B5E668309787}"/>
                  </a:ext>
                </a:extLst>
              </p:cNvPr>
              <p:cNvSpPr/>
              <p:nvPr/>
            </p:nvSpPr>
            <p:spPr>
              <a:xfrm>
                <a:off x="26726941"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7B1F59"/>
              </a:solidFill>
              <a:ln w="9391" cap="flat">
                <a:noFill/>
                <a:prstDash val="solid"/>
                <a:round/>
              </a:ln>
            </p:spPr>
            <p:txBody>
              <a:bodyPr rtlCol="0" anchor="ctr"/>
              <a:lstStyle/>
              <a:p>
                <a:endParaRPr lang="en-US" sz="2400"/>
              </a:p>
            </p:txBody>
          </p:sp>
          <p:sp>
            <p:nvSpPr>
              <p:cNvPr id="3673" name="Freeform 3672">
                <a:extLst>
                  <a:ext uri="{FF2B5EF4-FFF2-40B4-BE49-F238E27FC236}">
                    <a16:creationId xmlns:a16="http://schemas.microsoft.com/office/drawing/2014/main" id="{5395F6CB-1C6C-C38F-CD51-79AFA0AADED8}"/>
                  </a:ext>
                </a:extLst>
              </p:cNvPr>
              <p:cNvSpPr/>
              <p:nvPr/>
            </p:nvSpPr>
            <p:spPr>
              <a:xfrm>
                <a:off x="2675940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11E5A"/>
              </a:solidFill>
              <a:ln w="9391" cap="flat">
                <a:noFill/>
                <a:prstDash val="solid"/>
                <a:round/>
              </a:ln>
            </p:spPr>
            <p:txBody>
              <a:bodyPr rtlCol="0" anchor="ctr"/>
              <a:lstStyle/>
              <a:p>
                <a:endParaRPr lang="en-US" sz="2400"/>
              </a:p>
            </p:txBody>
          </p:sp>
          <p:sp>
            <p:nvSpPr>
              <p:cNvPr id="3674" name="Freeform 3673">
                <a:extLst>
                  <a:ext uri="{FF2B5EF4-FFF2-40B4-BE49-F238E27FC236}">
                    <a16:creationId xmlns:a16="http://schemas.microsoft.com/office/drawing/2014/main" id="{2A918E3C-97F7-342B-4E79-925B530E6DC1}"/>
                  </a:ext>
                </a:extLst>
              </p:cNvPr>
              <p:cNvSpPr/>
              <p:nvPr/>
            </p:nvSpPr>
            <p:spPr>
              <a:xfrm>
                <a:off x="26791866"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891E5B"/>
              </a:solidFill>
              <a:ln w="9391" cap="flat">
                <a:noFill/>
                <a:prstDash val="solid"/>
                <a:round/>
              </a:ln>
            </p:spPr>
            <p:txBody>
              <a:bodyPr rtlCol="0" anchor="ctr"/>
              <a:lstStyle/>
              <a:p>
                <a:endParaRPr lang="en-US" sz="2400"/>
              </a:p>
            </p:txBody>
          </p:sp>
          <p:sp>
            <p:nvSpPr>
              <p:cNvPr id="3675" name="Freeform 3674">
                <a:extLst>
                  <a:ext uri="{FF2B5EF4-FFF2-40B4-BE49-F238E27FC236}">
                    <a16:creationId xmlns:a16="http://schemas.microsoft.com/office/drawing/2014/main" id="{41E2A4CD-A9CB-A41E-67AC-13C192E01984}"/>
                  </a:ext>
                </a:extLst>
              </p:cNvPr>
              <p:cNvSpPr/>
              <p:nvPr/>
            </p:nvSpPr>
            <p:spPr>
              <a:xfrm>
                <a:off x="2682432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31C5B"/>
              </a:solidFill>
              <a:ln w="9391" cap="flat">
                <a:noFill/>
                <a:prstDash val="solid"/>
                <a:round/>
              </a:ln>
            </p:spPr>
            <p:txBody>
              <a:bodyPr rtlCol="0" anchor="ctr"/>
              <a:lstStyle/>
              <a:p>
                <a:endParaRPr lang="en-US" sz="2400"/>
              </a:p>
            </p:txBody>
          </p:sp>
          <p:sp>
            <p:nvSpPr>
              <p:cNvPr id="3676" name="Freeform 3675">
                <a:extLst>
                  <a:ext uri="{FF2B5EF4-FFF2-40B4-BE49-F238E27FC236}">
                    <a16:creationId xmlns:a16="http://schemas.microsoft.com/office/drawing/2014/main" id="{C2DFAC6B-238C-F296-F62A-D606F620A571}"/>
                  </a:ext>
                </a:extLst>
              </p:cNvPr>
              <p:cNvSpPr/>
              <p:nvPr/>
            </p:nvSpPr>
            <p:spPr>
              <a:xfrm>
                <a:off x="26856791"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9F1A5B"/>
              </a:solidFill>
              <a:ln w="9391" cap="flat">
                <a:noFill/>
                <a:prstDash val="solid"/>
                <a:round/>
              </a:ln>
            </p:spPr>
            <p:txBody>
              <a:bodyPr rtlCol="0" anchor="ctr"/>
              <a:lstStyle/>
              <a:p>
                <a:endParaRPr lang="en-US" sz="2400"/>
              </a:p>
            </p:txBody>
          </p:sp>
          <p:sp>
            <p:nvSpPr>
              <p:cNvPr id="3677" name="Freeform 3676">
                <a:extLst>
                  <a:ext uri="{FF2B5EF4-FFF2-40B4-BE49-F238E27FC236}">
                    <a16:creationId xmlns:a16="http://schemas.microsoft.com/office/drawing/2014/main" id="{5032A9F7-7168-FD3B-0499-A82C5951E40A}"/>
                  </a:ext>
                </a:extLst>
              </p:cNvPr>
              <p:cNvSpPr/>
              <p:nvPr/>
            </p:nvSpPr>
            <p:spPr>
              <a:xfrm>
                <a:off x="2688925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AD1759"/>
              </a:solidFill>
              <a:ln w="9391" cap="flat">
                <a:noFill/>
                <a:prstDash val="solid"/>
                <a:round/>
              </a:ln>
            </p:spPr>
            <p:txBody>
              <a:bodyPr rtlCol="0" anchor="ctr"/>
              <a:lstStyle/>
              <a:p>
                <a:endParaRPr lang="en-US" sz="2400"/>
              </a:p>
            </p:txBody>
          </p:sp>
          <p:sp>
            <p:nvSpPr>
              <p:cNvPr id="3678" name="Freeform 3677">
                <a:extLst>
                  <a:ext uri="{FF2B5EF4-FFF2-40B4-BE49-F238E27FC236}">
                    <a16:creationId xmlns:a16="http://schemas.microsoft.com/office/drawing/2014/main" id="{209BFBAE-1CA7-8E5B-C535-CBE6727569AE}"/>
                  </a:ext>
                </a:extLst>
              </p:cNvPr>
              <p:cNvSpPr/>
              <p:nvPr/>
            </p:nvSpPr>
            <p:spPr>
              <a:xfrm>
                <a:off x="26921716"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BA1656"/>
              </a:solidFill>
              <a:ln w="9391" cap="flat">
                <a:noFill/>
                <a:prstDash val="solid"/>
                <a:round/>
              </a:ln>
            </p:spPr>
            <p:txBody>
              <a:bodyPr rtlCol="0" anchor="ctr"/>
              <a:lstStyle/>
              <a:p>
                <a:endParaRPr lang="en-US" sz="2400"/>
              </a:p>
            </p:txBody>
          </p:sp>
          <p:sp>
            <p:nvSpPr>
              <p:cNvPr id="3679" name="Freeform 3678">
                <a:extLst>
                  <a:ext uri="{FF2B5EF4-FFF2-40B4-BE49-F238E27FC236}">
                    <a16:creationId xmlns:a16="http://schemas.microsoft.com/office/drawing/2014/main" id="{E0A5BFD5-DA14-3D51-BFC8-09037AF411E4}"/>
                  </a:ext>
                </a:extLst>
              </p:cNvPr>
              <p:cNvSpPr/>
              <p:nvPr/>
            </p:nvSpPr>
            <p:spPr>
              <a:xfrm>
                <a:off x="2695417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C71951"/>
              </a:solidFill>
              <a:ln w="9391" cap="flat">
                <a:noFill/>
                <a:prstDash val="solid"/>
                <a:round/>
              </a:ln>
            </p:spPr>
            <p:txBody>
              <a:bodyPr rtlCol="0" anchor="ctr"/>
              <a:lstStyle/>
              <a:p>
                <a:endParaRPr lang="en-US" sz="2400"/>
              </a:p>
            </p:txBody>
          </p:sp>
          <p:sp>
            <p:nvSpPr>
              <p:cNvPr id="3680" name="Freeform 3679">
                <a:extLst>
                  <a:ext uri="{FF2B5EF4-FFF2-40B4-BE49-F238E27FC236}">
                    <a16:creationId xmlns:a16="http://schemas.microsoft.com/office/drawing/2014/main" id="{148F0C37-F165-D6DA-4CA6-E8B99B4FADEE}"/>
                  </a:ext>
                </a:extLst>
              </p:cNvPr>
              <p:cNvSpPr/>
              <p:nvPr/>
            </p:nvSpPr>
            <p:spPr>
              <a:xfrm>
                <a:off x="2698664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2204C"/>
              </a:solidFill>
              <a:ln w="9391" cap="flat">
                <a:noFill/>
                <a:prstDash val="solid"/>
                <a:round/>
              </a:ln>
            </p:spPr>
            <p:txBody>
              <a:bodyPr rtlCol="0" anchor="ctr"/>
              <a:lstStyle/>
              <a:p>
                <a:endParaRPr lang="en-US" sz="2400"/>
              </a:p>
            </p:txBody>
          </p:sp>
          <p:sp>
            <p:nvSpPr>
              <p:cNvPr id="3681" name="Freeform 3680">
                <a:extLst>
                  <a:ext uri="{FF2B5EF4-FFF2-40B4-BE49-F238E27FC236}">
                    <a16:creationId xmlns:a16="http://schemas.microsoft.com/office/drawing/2014/main" id="{5035529D-1DC7-C707-31E6-391AEA515E55}"/>
                  </a:ext>
                </a:extLst>
              </p:cNvPr>
              <p:cNvSpPr/>
              <p:nvPr/>
            </p:nvSpPr>
            <p:spPr>
              <a:xfrm>
                <a:off x="2701910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DC2B46"/>
              </a:solidFill>
              <a:ln w="9391" cap="flat">
                <a:noFill/>
                <a:prstDash val="solid"/>
                <a:round/>
              </a:ln>
            </p:spPr>
            <p:txBody>
              <a:bodyPr rtlCol="0" anchor="ctr"/>
              <a:lstStyle/>
              <a:p>
                <a:endParaRPr lang="en-US" sz="2400"/>
              </a:p>
            </p:txBody>
          </p:sp>
          <p:sp>
            <p:nvSpPr>
              <p:cNvPr id="3682" name="Freeform 3681">
                <a:extLst>
                  <a:ext uri="{FF2B5EF4-FFF2-40B4-BE49-F238E27FC236}">
                    <a16:creationId xmlns:a16="http://schemas.microsoft.com/office/drawing/2014/main" id="{9BBA5A79-8F7B-5810-3DFD-92477680094A}"/>
                  </a:ext>
                </a:extLst>
              </p:cNvPr>
              <p:cNvSpPr/>
              <p:nvPr/>
            </p:nvSpPr>
            <p:spPr>
              <a:xfrm>
                <a:off x="2705156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43841"/>
              </a:solidFill>
              <a:ln w="9391" cap="flat">
                <a:noFill/>
                <a:prstDash val="solid"/>
                <a:round/>
              </a:ln>
            </p:spPr>
            <p:txBody>
              <a:bodyPr rtlCol="0" anchor="ctr"/>
              <a:lstStyle/>
              <a:p>
                <a:endParaRPr lang="en-US" sz="2400"/>
              </a:p>
            </p:txBody>
          </p:sp>
          <p:sp>
            <p:nvSpPr>
              <p:cNvPr id="3683" name="Freeform 3682">
                <a:extLst>
                  <a:ext uri="{FF2B5EF4-FFF2-40B4-BE49-F238E27FC236}">
                    <a16:creationId xmlns:a16="http://schemas.microsoft.com/office/drawing/2014/main" id="{64D9A952-B91E-B9E5-EA72-5741879699DF}"/>
                  </a:ext>
                </a:extLst>
              </p:cNvPr>
              <p:cNvSpPr/>
              <p:nvPr/>
            </p:nvSpPr>
            <p:spPr>
              <a:xfrm>
                <a:off x="2708402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B463E"/>
              </a:solidFill>
              <a:ln w="9391" cap="flat">
                <a:noFill/>
                <a:prstDash val="solid"/>
                <a:round/>
              </a:ln>
            </p:spPr>
            <p:txBody>
              <a:bodyPr rtlCol="0" anchor="ctr"/>
              <a:lstStyle/>
              <a:p>
                <a:endParaRPr lang="en-US" sz="2400"/>
              </a:p>
            </p:txBody>
          </p:sp>
          <p:sp>
            <p:nvSpPr>
              <p:cNvPr id="3684" name="Freeform 3683">
                <a:extLst>
                  <a:ext uri="{FF2B5EF4-FFF2-40B4-BE49-F238E27FC236}">
                    <a16:creationId xmlns:a16="http://schemas.microsoft.com/office/drawing/2014/main" id="{C7DBF08C-4EF0-A6A6-9C01-6D3C3CA4E026}"/>
                  </a:ext>
                </a:extLst>
              </p:cNvPr>
              <p:cNvSpPr/>
              <p:nvPr/>
            </p:nvSpPr>
            <p:spPr>
              <a:xfrm>
                <a:off x="2711649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EF5640"/>
              </a:solidFill>
              <a:ln w="9391" cap="flat">
                <a:noFill/>
                <a:prstDash val="solid"/>
                <a:round/>
              </a:ln>
            </p:spPr>
            <p:txBody>
              <a:bodyPr rtlCol="0" anchor="ctr"/>
              <a:lstStyle/>
              <a:p>
                <a:endParaRPr lang="en-US" sz="2400"/>
              </a:p>
            </p:txBody>
          </p:sp>
          <p:sp>
            <p:nvSpPr>
              <p:cNvPr id="3685" name="Freeform 3684">
                <a:extLst>
                  <a:ext uri="{FF2B5EF4-FFF2-40B4-BE49-F238E27FC236}">
                    <a16:creationId xmlns:a16="http://schemas.microsoft.com/office/drawing/2014/main" id="{83191C6D-7031-9787-9B38-A48004A79F8E}"/>
                  </a:ext>
                </a:extLst>
              </p:cNvPr>
              <p:cNvSpPr/>
              <p:nvPr/>
            </p:nvSpPr>
            <p:spPr>
              <a:xfrm>
                <a:off x="2714895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26747"/>
              </a:solidFill>
              <a:ln w="9391" cap="flat">
                <a:noFill/>
                <a:prstDash val="solid"/>
                <a:round/>
              </a:ln>
            </p:spPr>
            <p:txBody>
              <a:bodyPr rtlCol="0" anchor="ctr"/>
              <a:lstStyle/>
              <a:p>
                <a:endParaRPr lang="en-US" sz="2400"/>
              </a:p>
            </p:txBody>
          </p:sp>
          <p:sp>
            <p:nvSpPr>
              <p:cNvPr id="3686" name="Freeform 3685">
                <a:extLst>
                  <a:ext uri="{FF2B5EF4-FFF2-40B4-BE49-F238E27FC236}">
                    <a16:creationId xmlns:a16="http://schemas.microsoft.com/office/drawing/2014/main" id="{F02D0741-50ED-D7B1-9E30-46FA7016147F}"/>
                  </a:ext>
                </a:extLst>
              </p:cNvPr>
              <p:cNvSpPr/>
              <p:nvPr/>
            </p:nvSpPr>
            <p:spPr>
              <a:xfrm>
                <a:off x="2718141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37450"/>
              </a:solidFill>
              <a:ln w="9391" cap="flat">
                <a:noFill/>
                <a:prstDash val="solid"/>
                <a:round/>
              </a:ln>
            </p:spPr>
            <p:txBody>
              <a:bodyPr rtlCol="0" anchor="ctr"/>
              <a:lstStyle/>
              <a:p>
                <a:endParaRPr lang="en-US" sz="2400"/>
              </a:p>
            </p:txBody>
          </p:sp>
          <p:sp>
            <p:nvSpPr>
              <p:cNvPr id="3687" name="Freeform 3686">
                <a:extLst>
                  <a:ext uri="{FF2B5EF4-FFF2-40B4-BE49-F238E27FC236}">
                    <a16:creationId xmlns:a16="http://schemas.microsoft.com/office/drawing/2014/main" id="{AC8BFD55-58F1-F3AB-F8BC-7FF2906A6AAB}"/>
                  </a:ext>
                </a:extLst>
              </p:cNvPr>
              <p:cNvSpPr/>
              <p:nvPr/>
            </p:nvSpPr>
            <p:spPr>
              <a:xfrm>
                <a:off x="27213879"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4815A"/>
              </a:solidFill>
              <a:ln w="9391" cap="flat">
                <a:noFill/>
                <a:prstDash val="solid"/>
                <a:round/>
              </a:ln>
            </p:spPr>
            <p:txBody>
              <a:bodyPr rtlCol="0" anchor="ctr"/>
              <a:lstStyle/>
              <a:p>
                <a:endParaRPr lang="en-US" sz="2400"/>
              </a:p>
            </p:txBody>
          </p:sp>
          <p:sp>
            <p:nvSpPr>
              <p:cNvPr id="3688" name="Freeform 3687">
                <a:extLst>
                  <a:ext uri="{FF2B5EF4-FFF2-40B4-BE49-F238E27FC236}">
                    <a16:creationId xmlns:a16="http://schemas.microsoft.com/office/drawing/2014/main" id="{9C611928-C5AD-4B2C-F67D-6B56E5ED69B8}"/>
                  </a:ext>
                </a:extLst>
              </p:cNvPr>
              <p:cNvSpPr/>
              <p:nvPr/>
            </p:nvSpPr>
            <p:spPr>
              <a:xfrm>
                <a:off x="2724634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58F66"/>
              </a:solidFill>
              <a:ln w="9391" cap="flat">
                <a:noFill/>
                <a:prstDash val="solid"/>
                <a:round/>
              </a:ln>
            </p:spPr>
            <p:txBody>
              <a:bodyPr rtlCol="0" anchor="ctr"/>
              <a:lstStyle/>
              <a:p>
                <a:endParaRPr lang="en-US" sz="2400"/>
              </a:p>
            </p:txBody>
          </p:sp>
          <p:sp>
            <p:nvSpPr>
              <p:cNvPr id="3689" name="Freeform 3688">
                <a:extLst>
                  <a:ext uri="{FF2B5EF4-FFF2-40B4-BE49-F238E27FC236}">
                    <a16:creationId xmlns:a16="http://schemas.microsoft.com/office/drawing/2014/main" id="{AEE5EB7A-3664-6C26-D193-CC0270AB4628}"/>
                  </a:ext>
                </a:extLst>
              </p:cNvPr>
              <p:cNvSpPr/>
              <p:nvPr/>
            </p:nvSpPr>
            <p:spPr>
              <a:xfrm>
                <a:off x="27278804"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9B71"/>
              </a:solidFill>
              <a:ln w="9391" cap="flat">
                <a:noFill/>
                <a:prstDash val="solid"/>
                <a:round/>
              </a:ln>
            </p:spPr>
            <p:txBody>
              <a:bodyPr rtlCol="0" anchor="ctr"/>
              <a:lstStyle/>
              <a:p>
                <a:endParaRPr lang="en-US" sz="2400"/>
              </a:p>
            </p:txBody>
          </p:sp>
          <p:sp>
            <p:nvSpPr>
              <p:cNvPr id="3690" name="Freeform 3689">
                <a:extLst>
                  <a:ext uri="{FF2B5EF4-FFF2-40B4-BE49-F238E27FC236}">
                    <a16:creationId xmlns:a16="http://schemas.microsoft.com/office/drawing/2014/main" id="{C3088D22-BFB6-70DD-930C-F3327CBDA570}"/>
                  </a:ext>
                </a:extLst>
              </p:cNvPr>
              <p:cNvSpPr/>
              <p:nvPr/>
            </p:nvSpPr>
            <p:spPr>
              <a:xfrm>
                <a:off x="2731126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A880"/>
              </a:solidFill>
              <a:ln w="9391" cap="flat">
                <a:noFill/>
                <a:prstDash val="solid"/>
                <a:round/>
              </a:ln>
            </p:spPr>
            <p:txBody>
              <a:bodyPr rtlCol="0" anchor="ctr"/>
              <a:lstStyle/>
              <a:p>
                <a:endParaRPr lang="en-US" sz="2400"/>
              </a:p>
            </p:txBody>
          </p:sp>
          <p:sp>
            <p:nvSpPr>
              <p:cNvPr id="3691" name="Freeform 3690">
                <a:extLst>
                  <a:ext uri="{FF2B5EF4-FFF2-40B4-BE49-F238E27FC236}">
                    <a16:creationId xmlns:a16="http://schemas.microsoft.com/office/drawing/2014/main" id="{51886DB0-AC8E-21D4-7F61-2D5FD72197BE}"/>
                  </a:ext>
                </a:extLst>
              </p:cNvPr>
              <p:cNvSpPr/>
              <p:nvPr/>
            </p:nvSpPr>
            <p:spPr>
              <a:xfrm>
                <a:off x="27343730"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6B48F"/>
              </a:solidFill>
              <a:ln w="9391" cap="flat">
                <a:noFill/>
                <a:prstDash val="solid"/>
                <a:round/>
              </a:ln>
            </p:spPr>
            <p:txBody>
              <a:bodyPr rtlCol="0" anchor="ctr"/>
              <a:lstStyle/>
              <a:p>
                <a:endParaRPr lang="en-US" sz="2400"/>
              </a:p>
            </p:txBody>
          </p:sp>
          <p:sp>
            <p:nvSpPr>
              <p:cNvPr id="3692" name="Freeform 3691">
                <a:extLst>
                  <a:ext uri="{FF2B5EF4-FFF2-40B4-BE49-F238E27FC236}">
                    <a16:creationId xmlns:a16="http://schemas.microsoft.com/office/drawing/2014/main" id="{B670C2C9-AE35-D743-FEDA-F90B5879B68D}"/>
                  </a:ext>
                </a:extLst>
              </p:cNvPr>
              <p:cNvSpPr/>
              <p:nvPr/>
            </p:nvSpPr>
            <p:spPr>
              <a:xfrm>
                <a:off x="2737619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2A2"/>
              </a:solidFill>
              <a:ln w="9391" cap="flat">
                <a:noFill/>
                <a:prstDash val="solid"/>
                <a:round/>
              </a:ln>
            </p:spPr>
            <p:txBody>
              <a:bodyPr rtlCol="0" anchor="ctr"/>
              <a:lstStyle/>
              <a:p>
                <a:endParaRPr lang="en-US" sz="2400"/>
              </a:p>
            </p:txBody>
          </p:sp>
          <p:sp>
            <p:nvSpPr>
              <p:cNvPr id="3693" name="Freeform 3692">
                <a:extLst>
                  <a:ext uri="{FF2B5EF4-FFF2-40B4-BE49-F238E27FC236}">
                    <a16:creationId xmlns:a16="http://schemas.microsoft.com/office/drawing/2014/main" id="{8672BD66-0509-C733-9DBB-3C7DCB366D38}"/>
                  </a:ext>
                </a:extLst>
              </p:cNvPr>
              <p:cNvSpPr/>
              <p:nvPr/>
            </p:nvSpPr>
            <p:spPr>
              <a:xfrm>
                <a:off x="27408655"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7CDB1"/>
              </a:solidFill>
              <a:ln w="9391" cap="flat">
                <a:noFill/>
                <a:prstDash val="solid"/>
                <a:round/>
              </a:ln>
            </p:spPr>
            <p:txBody>
              <a:bodyPr rtlCol="0" anchor="ctr"/>
              <a:lstStyle/>
              <a:p>
                <a:endParaRPr lang="en-US" sz="2400"/>
              </a:p>
            </p:txBody>
          </p:sp>
          <p:sp>
            <p:nvSpPr>
              <p:cNvPr id="3694" name="Freeform 3693">
                <a:extLst>
                  <a:ext uri="{FF2B5EF4-FFF2-40B4-BE49-F238E27FC236}">
                    <a16:creationId xmlns:a16="http://schemas.microsoft.com/office/drawing/2014/main" id="{2C8ECB51-7ED7-34B4-A63F-89E8ECE4648B}"/>
                  </a:ext>
                </a:extLst>
              </p:cNvPr>
              <p:cNvSpPr/>
              <p:nvPr/>
            </p:nvSpPr>
            <p:spPr>
              <a:xfrm>
                <a:off x="2744111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6D6"/>
              </a:solidFill>
              <a:ln w="9391" cap="flat">
                <a:noFill/>
                <a:prstDash val="solid"/>
                <a:round/>
              </a:ln>
            </p:spPr>
            <p:txBody>
              <a:bodyPr rtlCol="0" anchor="ctr"/>
              <a:lstStyle/>
              <a:p>
                <a:endParaRPr lang="en-US" sz="2400"/>
              </a:p>
            </p:txBody>
          </p:sp>
          <p:sp>
            <p:nvSpPr>
              <p:cNvPr id="3695" name="Freeform 3694">
                <a:extLst>
                  <a:ext uri="{FF2B5EF4-FFF2-40B4-BE49-F238E27FC236}">
                    <a16:creationId xmlns:a16="http://schemas.microsoft.com/office/drawing/2014/main" id="{17CF0F51-F5CD-5FED-195D-EE98C0CB06A3}"/>
                  </a:ext>
                </a:extLst>
              </p:cNvPr>
              <p:cNvSpPr/>
              <p:nvPr/>
            </p:nvSpPr>
            <p:spPr>
              <a:xfrm>
                <a:off x="27473580"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9DA"/>
              </a:solidFill>
              <a:ln w="9391" cap="flat">
                <a:noFill/>
                <a:prstDash val="solid"/>
                <a:round/>
              </a:ln>
            </p:spPr>
            <p:txBody>
              <a:bodyPr rtlCol="0" anchor="ctr"/>
              <a:lstStyle/>
              <a:p>
                <a:endParaRPr lang="en-US" sz="2400"/>
              </a:p>
            </p:txBody>
          </p:sp>
          <p:sp>
            <p:nvSpPr>
              <p:cNvPr id="3696" name="Freeform 3695">
                <a:extLst>
                  <a:ext uri="{FF2B5EF4-FFF2-40B4-BE49-F238E27FC236}">
                    <a16:creationId xmlns:a16="http://schemas.microsoft.com/office/drawing/2014/main" id="{3494A1AC-AA5E-D4D3-B25D-D3FE63F3A222}"/>
                  </a:ext>
                </a:extLst>
              </p:cNvPr>
              <p:cNvSpPr/>
              <p:nvPr/>
            </p:nvSpPr>
            <p:spPr>
              <a:xfrm>
                <a:off x="27506042"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BDD"/>
              </a:solidFill>
              <a:ln w="9391" cap="flat">
                <a:noFill/>
                <a:prstDash val="solid"/>
                <a:round/>
              </a:ln>
            </p:spPr>
            <p:txBody>
              <a:bodyPr rtlCol="0" anchor="ctr"/>
              <a:lstStyle/>
              <a:p>
                <a:endParaRPr lang="en-US" sz="2400"/>
              </a:p>
            </p:txBody>
          </p:sp>
          <p:sp>
            <p:nvSpPr>
              <p:cNvPr id="3697" name="Freeform 3696">
                <a:extLst>
                  <a:ext uri="{FF2B5EF4-FFF2-40B4-BE49-F238E27FC236}">
                    <a16:creationId xmlns:a16="http://schemas.microsoft.com/office/drawing/2014/main" id="{B1311E91-216A-FBC7-8BF7-A4B8C376A996}"/>
                  </a:ext>
                </a:extLst>
              </p:cNvPr>
              <p:cNvSpPr/>
              <p:nvPr/>
            </p:nvSpPr>
            <p:spPr>
              <a:xfrm>
                <a:off x="27538505"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AE9DA"/>
              </a:solidFill>
              <a:ln w="9391" cap="flat">
                <a:noFill/>
                <a:prstDash val="solid"/>
                <a:round/>
              </a:ln>
            </p:spPr>
            <p:txBody>
              <a:bodyPr rtlCol="0" anchor="ctr"/>
              <a:lstStyle/>
              <a:p>
                <a:endParaRPr lang="en-US" sz="2400"/>
              </a:p>
            </p:txBody>
          </p:sp>
          <p:sp>
            <p:nvSpPr>
              <p:cNvPr id="3698" name="Freeform 3697">
                <a:extLst>
                  <a:ext uri="{FF2B5EF4-FFF2-40B4-BE49-F238E27FC236}">
                    <a16:creationId xmlns:a16="http://schemas.microsoft.com/office/drawing/2014/main" id="{798F3DDB-748E-309E-3319-467E288E83D8}"/>
                  </a:ext>
                </a:extLst>
              </p:cNvPr>
              <p:cNvSpPr/>
              <p:nvPr/>
            </p:nvSpPr>
            <p:spPr>
              <a:xfrm>
                <a:off x="27570967" y="20696289"/>
                <a:ext cx="32462" cy="32647"/>
              </a:xfrm>
              <a:custGeom>
                <a:avLst/>
                <a:gdLst>
                  <a:gd name="connsiteX0" fmla="*/ 0 w 32462"/>
                  <a:gd name="connsiteY0" fmla="*/ 0 h 32647"/>
                  <a:gd name="connsiteX1" fmla="*/ 32463 w 32462"/>
                  <a:gd name="connsiteY1" fmla="*/ 0 h 32647"/>
                  <a:gd name="connsiteX2" fmla="*/ 32463 w 32462"/>
                  <a:gd name="connsiteY2" fmla="*/ 32648 h 32647"/>
                  <a:gd name="connsiteX3" fmla="*/ 0 w 32462"/>
                  <a:gd name="connsiteY3" fmla="*/ 32648 h 32647"/>
                  <a:gd name="connsiteX4" fmla="*/ 0 w 32462"/>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7">
                    <a:moveTo>
                      <a:pt x="0" y="0"/>
                    </a:moveTo>
                    <a:lnTo>
                      <a:pt x="32463" y="0"/>
                    </a:lnTo>
                    <a:lnTo>
                      <a:pt x="32463" y="32648"/>
                    </a:lnTo>
                    <a:lnTo>
                      <a:pt x="0" y="32648"/>
                    </a:lnTo>
                    <a:lnTo>
                      <a:pt x="0" y="0"/>
                    </a:lnTo>
                  </a:path>
                </a:pathLst>
              </a:custGeom>
              <a:solidFill>
                <a:srgbClr val="F8D4BC"/>
              </a:solidFill>
              <a:ln w="9391" cap="flat">
                <a:noFill/>
                <a:prstDash val="solid"/>
                <a:round/>
              </a:ln>
            </p:spPr>
            <p:txBody>
              <a:bodyPr rtlCol="0" anchor="ctr"/>
              <a:lstStyle/>
              <a:p>
                <a:endParaRPr lang="en-US" sz="2400"/>
              </a:p>
            </p:txBody>
          </p:sp>
          <p:sp>
            <p:nvSpPr>
              <p:cNvPr id="3699" name="Freeform 3698">
                <a:extLst>
                  <a:ext uri="{FF2B5EF4-FFF2-40B4-BE49-F238E27FC236}">
                    <a16:creationId xmlns:a16="http://schemas.microsoft.com/office/drawing/2014/main" id="{146562EE-0BE3-04D6-B517-F7B5597274A0}"/>
                  </a:ext>
                </a:extLst>
              </p:cNvPr>
              <p:cNvSpPr/>
              <p:nvPr/>
            </p:nvSpPr>
            <p:spPr>
              <a:xfrm>
                <a:off x="27603430" y="20696289"/>
                <a:ext cx="32467" cy="32647"/>
              </a:xfrm>
              <a:custGeom>
                <a:avLst/>
                <a:gdLst>
                  <a:gd name="connsiteX0" fmla="*/ 0 w 32467"/>
                  <a:gd name="connsiteY0" fmla="*/ 0 h 32647"/>
                  <a:gd name="connsiteX1" fmla="*/ 32467 w 32467"/>
                  <a:gd name="connsiteY1" fmla="*/ 0 h 32647"/>
                  <a:gd name="connsiteX2" fmla="*/ 32467 w 32467"/>
                  <a:gd name="connsiteY2" fmla="*/ 32648 h 32647"/>
                  <a:gd name="connsiteX3" fmla="*/ 0 w 32467"/>
                  <a:gd name="connsiteY3" fmla="*/ 32648 h 32647"/>
                  <a:gd name="connsiteX4" fmla="*/ 0 w 32467"/>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7">
                    <a:moveTo>
                      <a:pt x="0" y="0"/>
                    </a:moveTo>
                    <a:lnTo>
                      <a:pt x="32467" y="0"/>
                    </a:lnTo>
                    <a:lnTo>
                      <a:pt x="32467" y="32648"/>
                    </a:lnTo>
                    <a:lnTo>
                      <a:pt x="0" y="32648"/>
                    </a:lnTo>
                    <a:lnTo>
                      <a:pt x="0" y="0"/>
                    </a:lnTo>
                  </a:path>
                </a:pathLst>
              </a:custGeom>
              <a:solidFill>
                <a:srgbClr val="F8D1B8"/>
              </a:solidFill>
              <a:ln w="9391" cap="flat">
                <a:noFill/>
                <a:prstDash val="solid"/>
                <a:round/>
              </a:ln>
            </p:spPr>
            <p:txBody>
              <a:bodyPr rtlCol="0" anchor="ctr"/>
              <a:lstStyle/>
              <a:p>
                <a:endParaRPr lang="en-US" sz="2400"/>
              </a:p>
            </p:txBody>
          </p:sp>
          <p:sp>
            <p:nvSpPr>
              <p:cNvPr id="3700" name="Freeform 3699">
                <a:extLst>
                  <a:ext uri="{FF2B5EF4-FFF2-40B4-BE49-F238E27FC236}">
                    <a16:creationId xmlns:a16="http://schemas.microsoft.com/office/drawing/2014/main" id="{B4C5BD2C-8B0F-3B8C-6E4F-15F219011BBB}"/>
                  </a:ext>
                </a:extLst>
              </p:cNvPr>
              <p:cNvSpPr/>
              <p:nvPr/>
            </p:nvSpPr>
            <p:spPr>
              <a:xfrm>
                <a:off x="27635897" y="20696289"/>
                <a:ext cx="32458" cy="32647"/>
              </a:xfrm>
              <a:custGeom>
                <a:avLst/>
                <a:gdLst>
                  <a:gd name="connsiteX0" fmla="*/ 0 w 32458"/>
                  <a:gd name="connsiteY0" fmla="*/ 0 h 32647"/>
                  <a:gd name="connsiteX1" fmla="*/ 32458 w 32458"/>
                  <a:gd name="connsiteY1" fmla="*/ 0 h 32647"/>
                  <a:gd name="connsiteX2" fmla="*/ 32458 w 32458"/>
                  <a:gd name="connsiteY2" fmla="*/ 32648 h 32647"/>
                  <a:gd name="connsiteX3" fmla="*/ 0 w 32458"/>
                  <a:gd name="connsiteY3" fmla="*/ 32648 h 32647"/>
                  <a:gd name="connsiteX4" fmla="*/ 0 w 32458"/>
                  <a:gd name="connsiteY4" fmla="*/ 0 h 3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7">
                    <a:moveTo>
                      <a:pt x="0" y="0"/>
                    </a:moveTo>
                    <a:lnTo>
                      <a:pt x="32458" y="0"/>
                    </a:lnTo>
                    <a:lnTo>
                      <a:pt x="32458" y="32648"/>
                    </a:lnTo>
                    <a:lnTo>
                      <a:pt x="0" y="32648"/>
                    </a:lnTo>
                    <a:lnTo>
                      <a:pt x="0" y="0"/>
                    </a:lnTo>
                  </a:path>
                </a:pathLst>
              </a:custGeom>
              <a:solidFill>
                <a:srgbClr val="F7CDB1"/>
              </a:solidFill>
              <a:ln w="9391" cap="flat">
                <a:noFill/>
                <a:prstDash val="solid"/>
                <a:round/>
              </a:ln>
            </p:spPr>
            <p:txBody>
              <a:bodyPr rtlCol="0" anchor="ctr"/>
              <a:lstStyle/>
              <a:p>
                <a:endParaRPr lang="en-US" sz="2400"/>
              </a:p>
            </p:txBody>
          </p:sp>
          <p:sp>
            <p:nvSpPr>
              <p:cNvPr id="3701" name="Freeform 3700">
                <a:extLst>
                  <a:ext uri="{FF2B5EF4-FFF2-40B4-BE49-F238E27FC236}">
                    <a16:creationId xmlns:a16="http://schemas.microsoft.com/office/drawing/2014/main" id="{E189D0CC-0BDB-C6D7-578B-BB8F77895E20}"/>
                  </a:ext>
                </a:extLst>
              </p:cNvPr>
              <p:cNvSpPr/>
              <p:nvPr/>
            </p:nvSpPr>
            <p:spPr>
              <a:xfrm>
                <a:off x="2669447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A1F59"/>
              </a:solidFill>
              <a:ln w="9391" cap="flat">
                <a:noFill/>
                <a:prstDash val="solid"/>
                <a:round/>
              </a:ln>
            </p:spPr>
            <p:txBody>
              <a:bodyPr rtlCol="0" anchor="ctr"/>
              <a:lstStyle/>
              <a:p>
                <a:endParaRPr lang="en-US" sz="2400"/>
              </a:p>
            </p:txBody>
          </p:sp>
          <p:sp>
            <p:nvSpPr>
              <p:cNvPr id="3702" name="Freeform 3701">
                <a:extLst>
                  <a:ext uri="{FF2B5EF4-FFF2-40B4-BE49-F238E27FC236}">
                    <a16:creationId xmlns:a16="http://schemas.microsoft.com/office/drawing/2014/main" id="{F775DA69-D776-69D9-D36A-DFC8BD59DF1D}"/>
                  </a:ext>
                </a:extLst>
              </p:cNvPr>
              <p:cNvSpPr/>
              <p:nvPr/>
            </p:nvSpPr>
            <p:spPr>
              <a:xfrm>
                <a:off x="26726941"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D1F5A"/>
              </a:solidFill>
              <a:ln w="9391" cap="flat">
                <a:noFill/>
                <a:prstDash val="solid"/>
                <a:round/>
              </a:ln>
            </p:spPr>
            <p:txBody>
              <a:bodyPr rtlCol="0" anchor="ctr"/>
              <a:lstStyle/>
              <a:p>
                <a:endParaRPr lang="en-US" sz="2400"/>
              </a:p>
            </p:txBody>
          </p:sp>
          <p:sp>
            <p:nvSpPr>
              <p:cNvPr id="3703" name="Freeform 3702">
                <a:extLst>
                  <a:ext uri="{FF2B5EF4-FFF2-40B4-BE49-F238E27FC236}">
                    <a16:creationId xmlns:a16="http://schemas.microsoft.com/office/drawing/2014/main" id="{87A62CCD-0566-DD8D-BE79-AFF4C8A6AA17}"/>
                  </a:ext>
                </a:extLst>
              </p:cNvPr>
              <p:cNvSpPr/>
              <p:nvPr/>
            </p:nvSpPr>
            <p:spPr>
              <a:xfrm>
                <a:off x="2675940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821E5A"/>
              </a:solidFill>
              <a:ln w="9391" cap="flat">
                <a:noFill/>
                <a:prstDash val="solid"/>
                <a:round/>
              </a:ln>
            </p:spPr>
            <p:txBody>
              <a:bodyPr rtlCol="0" anchor="ctr"/>
              <a:lstStyle/>
              <a:p>
                <a:endParaRPr lang="en-US" sz="2400"/>
              </a:p>
            </p:txBody>
          </p:sp>
          <p:sp>
            <p:nvSpPr>
              <p:cNvPr id="3704" name="Freeform 3703">
                <a:extLst>
                  <a:ext uri="{FF2B5EF4-FFF2-40B4-BE49-F238E27FC236}">
                    <a16:creationId xmlns:a16="http://schemas.microsoft.com/office/drawing/2014/main" id="{97AF571C-C7AE-2F53-ABCE-DF994887E46E}"/>
                  </a:ext>
                </a:extLst>
              </p:cNvPr>
              <p:cNvSpPr/>
              <p:nvPr/>
            </p:nvSpPr>
            <p:spPr>
              <a:xfrm>
                <a:off x="26791866"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8B1D5B"/>
              </a:solidFill>
              <a:ln w="9391" cap="flat">
                <a:noFill/>
                <a:prstDash val="solid"/>
                <a:round/>
              </a:ln>
            </p:spPr>
            <p:txBody>
              <a:bodyPr rtlCol="0" anchor="ctr"/>
              <a:lstStyle/>
              <a:p>
                <a:endParaRPr lang="en-US" sz="2400"/>
              </a:p>
            </p:txBody>
          </p:sp>
          <p:sp>
            <p:nvSpPr>
              <p:cNvPr id="3705" name="Freeform 3704">
                <a:extLst>
                  <a:ext uri="{FF2B5EF4-FFF2-40B4-BE49-F238E27FC236}">
                    <a16:creationId xmlns:a16="http://schemas.microsoft.com/office/drawing/2014/main" id="{CE3C3A5F-38D1-518B-607C-E071A6F81D8E}"/>
                  </a:ext>
                </a:extLst>
              </p:cNvPr>
              <p:cNvSpPr/>
              <p:nvPr/>
            </p:nvSpPr>
            <p:spPr>
              <a:xfrm>
                <a:off x="2682432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951C5B"/>
              </a:solidFill>
              <a:ln w="9391" cap="flat">
                <a:noFill/>
                <a:prstDash val="solid"/>
                <a:round/>
              </a:ln>
            </p:spPr>
            <p:txBody>
              <a:bodyPr rtlCol="0" anchor="ctr"/>
              <a:lstStyle/>
              <a:p>
                <a:endParaRPr lang="en-US" sz="2400"/>
              </a:p>
            </p:txBody>
          </p:sp>
          <p:sp>
            <p:nvSpPr>
              <p:cNvPr id="3706" name="Freeform 3705">
                <a:extLst>
                  <a:ext uri="{FF2B5EF4-FFF2-40B4-BE49-F238E27FC236}">
                    <a16:creationId xmlns:a16="http://schemas.microsoft.com/office/drawing/2014/main" id="{EE4F8D62-E1C2-FF8D-8C3B-E23BB422AB92}"/>
                  </a:ext>
                </a:extLst>
              </p:cNvPr>
              <p:cNvSpPr/>
              <p:nvPr/>
            </p:nvSpPr>
            <p:spPr>
              <a:xfrm>
                <a:off x="26856791"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A11A5B"/>
              </a:solidFill>
              <a:ln w="9391" cap="flat">
                <a:noFill/>
                <a:prstDash val="solid"/>
                <a:round/>
              </a:ln>
            </p:spPr>
            <p:txBody>
              <a:bodyPr rtlCol="0" anchor="ctr"/>
              <a:lstStyle/>
              <a:p>
                <a:endParaRPr lang="en-US" sz="2400"/>
              </a:p>
            </p:txBody>
          </p:sp>
          <p:sp>
            <p:nvSpPr>
              <p:cNvPr id="3707" name="Freeform 3706">
                <a:extLst>
                  <a:ext uri="{FF2B5EF4-FFF2-40B4-BE49-F238E27FC236}">
                    <a16:creationId xmlns:a16="http://schemas.microsoft.com/office/drawing/2014/main" id="{6EBB1135-1B70-1069-890F-11744C20EF19}"/>
                  </a:ext>
                </a:extLst>
              </p:cNvPr>
              <p:cNvSpPr/>
              <p:nvPr/>
            </p:nvSpPr>
            <p:spPr>
              <a:xfrm>
                <a:off x="2688925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AF1759"/>
              </a:solidFill>
              <a:ln w="9391" cap="flat">
                <a:noFill/>
                <a:prstDash val="solid"/>
                <a:round/>
              </a:ln>
            </p:spPr>
            <p:txBody>
              <a:bodyPr rtlCol="0" anchor="ctr"/>
              <a:lstStyle/>
              <a:p>
                <a:endParaRPr lang="en-US" sz="2400"/>
              </a:p>
            </p:txBody>
          </p:sp>
          <p:sp>
            <p:nvSpPr>
              <p:cNvPr id="3708" name="Freeform 3707">
                <a:extLst>
                  <a:ext uri="{FF2B5EF4-FFF2-40B4-BE49-F238E27FC236}">
                    <a16:creationId xmlns:a16="http://schemas.microsoft.com/office/drawing/2014/main" id="{F7416CA6-3C83-E13D-C22C-2A48D568A12A}"/>
                  </a:ext>
                </a:extLst>
              </p:cNvPr>
              <p:cNvSpPr/>
              <p:nvPr/>
            </p:nvSpPr>
            <p:spPr>
              <a:xfrm>
                <a:off x="26921716"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BC1656"/>
              </a:solidFill>
              <a:ln w="9391" cap="flat">
                <a:noFill/>
                <a:prstDash val="solid"/>
                <a:round/>
              </a:ln>
            </p:spPr>
            <p:txBody>
              <a:bodyPr rtlCol="0" anchor="ctr"/>
              <a:lstStyle/>
              <a:p>
                <a:endParaRPr lang="en-US" sz="2400"/>
              </a:p>
            </p:txBody>
          </p:sp>
          <p:sp>
            <p:nvSpPr>
              <p:cNvPr id="3709" name="Freeform 3708">
                <a:extLst>
                  <a:ext uri="{FF2B5EF4-FFF2-40B4-BE49-F238E27FC236}">
                    <a16:creationId xmlns:a16="http://schemas.microsoft.com/office/drawing/2014/main" id="{9DF44074-1D85-4D99-345E-711959684EDC}"/>
                  </a:ext>
                </a:extLst>
              </p:cNvPr>
              <p:cNvSpPr/>
              <p:nvPr/>
            </p:nvSpPr>
            <p:spPr>
              <a:xfrm>
                <a:off x="2695417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81951"/>
              </a:solidFill>
              <a:ln w="9391" cap="flat">
                <a:noFill/>
                <a:prstDash val="solid"/>
                <a:round/>
              </a:ln>
            </p:spPr>
            <p:txBody>
              <a:bodyPr rtlCol="0" anchor="ctr"/>
              <a:lstStyle/>
              <a:p>
                <a:endParaRPr lang="en-US" sz="2400"/>
              </a:p>
            </p:txBody>
          </p:sp>
          <p:sp>
            <p:nvSpPr>
              <p:cNvPr id="3710" name="Freeform 3709">
                <a:extLst>
                  <a:ext uri="{FF2B5EF4-FFF2-40B4-BE49-F238E27FC236}">
                    <a16:creationId xmlns:a16="http://schemas.microsoft.com/office/drawing/2014/main" id="{470E0C23-654B-DF45-5B21-C0C3544CBD10}"/>
                  </a:ext>
                </a:extLst>
              </p:cNvPr>
              <p:cNvSpPr/>
              <p:nvPr/>
            </p:nvSpPr>
            <p:spPr>
              <a:xfrm>
                <a:off x="2698664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3214B"/>
              </a:solidFill>
              <a:ln w="9391" cap="flat">
                <a:noFill/>
                <a:prstDash val="solid"/>
                <a:round/>
              </a:ln>
            </p:spPr>
            <p:txBody>
              <a:bodyPr rtlCol="0" anchor="ctr"/>
              <a:lstStyle/>
              <a:p>
                <a:endParaRPr lang="en-US" sz="2400"/>
              </a:p>
            </p:txBody>
          </p:sp>
          <p:sp>
            <p:nvSpPr>
              <p:cNvPr id="3711" name="Freeform 3710">
                <a:extLst>
                  <a:ext uri="{FF2B5EF4-FFF2-40B4-BE49-F238E27FC236}">
                    <a16:creationId xmlns:a16="http://schemas.microsoft.com/office/drawing/2014/main" id="{223746A5-8473-094D-3B2A-800FDF3E4424}"/>
                  </a:ext>
                </a:extLst>
              </p:cNvPr>
              <p:cNvSpPr/>
              <p:nvPr/>
            </p:nvSpPr>
            <p:spPr>
              <a:xfrm>
                <a:off x="2701910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D2C45"/>
              </a:solidFill>
              <a:ln w="9391" cap="flat">
                <a:noFill/>
                <a:prstDash val="solid"/>
                <a:round/>
              </a:ln>
            </p:spPr>
            <p:txBody>
              <a:bodyPr rtlCol="0" anchor="ctr"/>
              <a:lstStyle/>
              <a:p>
                <a:endParaRPr lang="en-US" sz="2400"/>
              </a:p>
            </p:txBody>
          </p:sp>
          <p:sp>
            <p:nvSpPr>
              <p:cNvPr id="3712" name="Freeform 3711">
                <a:extLst>
                  <a:ext uri="{FF2B5EF4-FFF2-40B4-BE49-F238E27FC236}">
                    <a16:creationId xmlns:a16="http://schemas.microsoft.com/office/drawing/2014/main" id="{82551970-75D5-12FF-07F6-643D0E0E9B98}"/>
                  </a:ext>
                </a:extLst>
              </p:cNvPr>
              <p:cNvSpPr/>
              <p:nvPr/>
            </p:nvSpPr>
            <p:spPr>
              <a:xfrm>
                <a:off x="2705156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53940"/>
              </a:solidFill>
              <a:ln w="9391" cap="flat">
                <a:noFill/>
                <a:prstDash val="solid"/>
                <a:round/>
              </a:ln>
            </p:spPr>
            <p:txBody>
              <a:bodyPr rtlCol="0" anchor="ctr"/>
              <a:lstStyle/>
              <a:p>
                <a:endParaRPr lang="en-US" sz="2400"/>
              </a:p>
            </p:txBody>
          </p:sp>
          <p:sp>
            <p:nvSpPr>
              <p:cNvPr id="3713" name="Freeform 3712">
                <a:extLst>
                  <a:ext uri="{FF2B5EF4-FFF2-40B4-BE49-F238E27FC236}">
                    <a16:creationId xmlns:a16="http://schemas.microsoft.com/office/drawing/2014/main" id="{8B64EEB3-04BC-6C68-9965-40FBBAA9CC13}"/>
                  </a:ext>
                </a:extLst>
              </p:cNvPr>
              <p:cNvSpPr/>
              <p:nvPr/>
            </p:nvSpPr>
            <p:spPr>
              <a:xfrm>
                <a:off x="2708402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C4A3E"/>
              </a:solidFill>
              <a:ln w="9391" cap="flat">
                <a:noFill/>
                <a:prstDash val="solid"/>
                <a:round/>
              </a:ln>
            </p:spPr>
            <p:txBody>
              <a:bodyPr rtlCol="0" anchor="ctr"/>
              <a:lstStyle/>
              <a:p>
                <a:endParaRPr lang="en-US" sz="2400"/>
              </a:p>
            </p:txBody>
          </p:sp>
          <p:sp>
            <p:nvSpPr>
              <p:cNvPr id="3714" name="Freeform 3713">
                <a:extLst>
                  <a:ext uri="{FF2B5EF4-FFF2-40B4-BE49-F238E27FC236}">
                    <a16:creationId xmlns:a16="http://schemas.microsoft.com/office/drawing/2014/main" id="{97C0738B-FD11-215E-9917-5D6E3525812B}"/>
                  </a:ext>
                </a:extLst>
              </p:cNvPr>
              <p:cNvSpPr/>
              <p:nvPr/>
            </p:nvSpPr>
            <p:spPr>
              <a:xfrm>
                <a:off x="2711649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05C42"/>
              </a:solidFill>
              <a:ln w="9391" cap="flat">
                <a:noFill/>
                <a:prstDash val="solid"/>
                <a:round/>
              </a:ln>
            </p:spPr>
            <p:txBody>
              <a:bodyPr rtlCol="0" anchor="ctr"/>
              <a:lstStyle/>
              <a:p>
                <a:endParaRPr lang="en-US" sz="2400"/>
              </a:p>
            </p:txBody>
          </p:sp>
          <p:sp>
            <p:nvSpPr>
              <p:cNvPr id="3715" name="Freeform 3714">
                <a:extLst>
                  <a:ext uri="{FF2B5EF4-FFF2-40B4-BE49-F238E27FC236}">
                    <a16:creationId xmlns:a16="http://schemas.microsoft.com/office/drawing/2014/main" id="{11E722AF-4C8F-BD8A-3A88-01CC2493BCD5}"/>
                  </a:ext>
                </a:extLst>
              </p:cNvPr>
              <p:cNvSpPr/>
              <p:nvPr/>
            </p:nvSpPr>
            <p:spPr>
              <a:xfrm>
                <a:off x="2714895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26B49"/>
              </a:solidFill>
              <a:ln w="9391" cap="flat">
                <a:noFill/>
                <a:prstDash val="solid"/>
                <a:round/>
              </a:ln>
            </p:spPr>
            <p:txBody>
              <a:bodyPr rtlCol="0" anchor="ctr"/>
              <a:lstStyle/>
              <a:p>
                <a:endParaRPr lang="en-US" sz="2400"/>
              </a:p>
            </p:txBody>
          </p:sp>
          <p:sp>
            <p:nvSpPr>
              <p:cNvPr id="3716" name="Freeform 3715">
                <a:extLst>
                  <a:ext uri="{FF2B5EF4-FFF2-40B4-BE49-F238E27FC236}">
                    <a16:creationId xmlns:a16="http://schemas.microsoft.com/office/drawing/2014/main" id="{F22FA369-C74B-8C1F-E429-8E94D5DF5614}"/>
                  </a:ext>
                </a:extLst>
              </p:cNvPr>
              <p:cNvSpPr/>
              <p:nvPr/>
            </p:nvSpPr>
            <p:spPr>
              <a:xfrm>
                <a:off x="2718141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37651"/>
              </a:solidFill>
              <a:ln w="9391" cap="flat">
                <a:noFill/>
                <a:prstDash val="solid"/>
                <a:round/>
              </a:ln>
            </p:spPr>
            <p:txBody>
              <a:bodyPr rtlCol="0" anchor="ctr"/>
              <a:lstStyle/>
              <a:p>
                <a:endParaRPr lang="en-US" sz="2400"/>
              </a:p>
            </p:txBody>
          </p:sp>
          <p:sp>
            <p:nvSpPr>
              <p:cNvPr id="3717" name="Freeform 3716">
                <a:extLst>
                  <a:ext uri="{FF2B5EF4-FFF2-40B4-BE49-F238E27FC236}">
                    <a16:creationId xmlns:a16="http://schemas.microsoft.com/office/drawing/2014/main" id="{4457580F-77E8-019E-EBFA-62B434B7C750}"/>
                  </a:ext>
                </a:extLst>
              </p:cNvPr>
              <p:cNvSpPr/>
              <p:nvPr/>
            </p:nvSpPr>
            <p:spPr>
              <a:xfrm>
                <a:off x="27213879"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A37A"/>
              </a:solidFill>
              <a:ln w="9391" cap="flat">
                <a:noFill/>
                <a:prstDash val="solid"/>
                <a:round/>
              </a:ln>
            </p:spPr>
            <p:txBody>
              <a:bodyPr rtlCol="0" anchor="ctr"/>
              <a:lstStyle/>
              <a:p>
                <a:endParaRPr lang="en-US" sz="2400"/>
              </a:p>
            </p:txBody>
          </p:sp>
          <p:sp>
            <p:nvSpPr>
              <p:cNvPr id="3718" name="Freeform 3717">
                <a:extLst>
                  <a:ext uri="{FF2B5EF4-FFF2-40B4-BE49-F238E27FC236}">
                    <a16:creationId xmlns:a16="http://schemas.microsoft.com/office/drawing/2014/main" id="{B019BA97-714B-6E37-456D-A4865AECBF76}"/>
                  </a:ext>
                </a:extLst>
              </p:cNvPr>
              <p:cNvSpPr/>
              <p:nvPr/>
            </p:nvSpPr>
            <p:spPr>
              <a:xfrm>
                <a:off x="2724634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58F66"/>
              </a:solidFill>
              <a:ln w="9391" cap="flat">
                <a:noFill/>
                <a:prstDash val="solid"/>
                <a:round/>
              </a:ln>
            </p:spPr>
            <p:txBody>
              <a:bodyPr rtlCol="0" anchor="ctr"/>
              <a:lstStyle/>
              <a:p>
                <a:endParaRPr lang="en-US" sz="2400"/>
              </a:p>
            </p:txBody>
          </p:sp>
          <p:sp>
            <p:nvSpPr>
              <p:cNvPr id="3719" name="Freeform 3718">
                <a:extLst>
                  <a:ext uri="{FF2B5EF4-FFF2-40B4-BE49-F238E27FC236}">
                    <a16:creationId xmlns:a16="http://schemas.microsoft.com/office/drawing/2014/main" id="{D9186759-1A37-7FA7-6033-7D20B438F7EE}"/>
                  </a:ext>
                </a:extLst>
              </p:cNvPr>
              <p:cNvSpPr/>
              <p:nvPr/>
            </p:nvSpPr>
            <p:spPr>
              <a:xfrm>
                <a:off x="27278804"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9B71"/>
              </a:solidFill>
              <a:ln w="9391" cap="flat">
                <a:noFill/>
                <a:prstDash val="solid"/>
                <a:round/>
              </a:ln>
            </p:spPr>
            <p:txBody>
              <a:bodyPr rtlCol="0" anchor="ctr"/>
              <a:lstStyle/>
              <a:p>
                <a:endParaRPr lang="en-US" sz="2400"/>
              </a:p>
            </p:txBody>
          </p:sp>
          <p:sp>
            <p:nvSpPr>
              <p:cNvPr id="3720" name="Freeform 3719">
                <a:extLst>
                  <a:ext uri="{FF2B5EF4-FFF2-40B4-BE49-F238E27FC236}">
                    <a16:creationId xmlns:a16="http://schemas.microsoft.com/office/drawing/2014/main" id="{C622A7E1-9598-3FD9-6756-0406123FA824}"/>
                  </a:ext>
                </a:extLst>
              </p:cNvPr>
              <p:cNvSpPr/>
              <p:nvPr/>
            </p:nvSpPr>
            <p:spPr>
              <a:xfrm>
                <a:off x="2731126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A880"/>
              </a:solidFill>
              <a:ln w="9391" cap="flat">
                <a:noFill/>
                <a:prstDash val="solid"/>
                <a:round/>
              </a:ln>
            </p:spPr>
            <p:txBody>
              <a:bodyPr rtlCol="0" anchor="ctr"/>
              <a:lstStyle/>
              <a:p>
                <a:endParaRPr lang="en-US" sz="2400"/>
              </a:p>
            </p:txBody>
          </p:sp>
          <p:sp>
            <p:nvSpPr>
              <p:cNvPr id="3721" name="Freeform 3720">
                <a:extLst>
                  <a:ext uri="{FF2B5EF4-FFF2-40B4-BE49-F238E27FC236}">
                    <a16:creationId xmlns:a16="http://schemas.microsoft.com/office/drawing/2014/main" id="{75478CC3-7912-7FAD-4531-D63C80453D5C}"/>
                  </a:ext>
                </a:extLst>
              </p:cNvPr>
              <p:cNvSpPr/>
              <p:nvPr/>
            </p:nvSpPr>
            <p:spPr>
              <a:xfrm>
                <a:off x="27343730"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B18B"/>
              </a:solidFill>
              <a:ln w="9391" cap="flat">
                <a:noFill/>
                <a:prstDash val="solid"/>
                <a:round/>
              </a:ln>
            </p:spPr>
            <p:txBody>
              <a:bodyPr rtlCol="0" anchor="ctr"/>
              <a:lstStyle/>
              <a:p>
                <a:endParaRPr lang="en-US" sz="2400"/>
              </a:p>
            </p:txBody>
          </p:sp>
          <p:sp>
            <p:nvSpPr>
              <p:cNvPr id="3722" name="Freeform 3721">
                <a:extLst>
                  <a:ext uri="{FF2B5EF4-FFF2-40B4-BE49-F238E27FC236}">
                    <a16:creationId xmlns:a16="http://schemas.microsoft.com/office/drawing/2014/main" id="{EA8135F4-4355-69F6-4EBF-4B3F5260E0CB}"/>
                  </a:ext>
                </a:extLst>
              </p:cNvPr>
              <p:cNvSpPr/>
              <p:nvPr/>
            </p:nvSpPr>
            <p:spPr>
              <a:xfrm>
                <a:off x="2737619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BF9D"/>
              </a:solidFill>
              <a:ln w="9391" cap="flat">
                <a:noFill/>
                <a:prstDash val="solid"/>
                <a:round/>
              </a:ln>
            </p:spPr>
            <p:txBody>
              <a:bodyPr rtlCol="0" anchor="ctr"/>
              <a:lstStyle/>
              <a:p>
                <a:endParaRPr lang="en-US" sz="2400"/>
              </a:p>
            </p:txBody>
          </p:sp>
          <p:sp>
            <p:nvSpPr>
              <p:cNvPr id="3723" name="Freeform 3722">
                <a:extLst>
                  <a:ext uri="{FF2B5EF4-FFF2-40B4-BE49-F238E27FC236}">
                    <a16:creationId xmlns:a16="http://schemas.microsoft.com/office/drawing/2014/main" id="{5AA7C214-414B-26A9-1A6B-BF182985AE6D}"/>
                  </a:ext>
                </a:extLst>
              </p:cNvPr>
              <p:cNvSpPr/>
              <p:nvPr/>
            </p:nvSpPr>
            <p:spPr>
              <a:xfrm>
                <a:off x="27408655"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9AA"/>
              </a:solidFill>
              <a:ln w="9391" cap="flat">
                <a:noFill/>
                <a:prstDash val="solid"/>
                <a:round/>
              </a:ln>
            </p:spPr>
            <p:txBody>
              <a:bodyPr rtlCol="0" anchor="ctr"/>
              <a:lstStyle/>
              <a:p>
                <a:endParaRPr lang="en-US" sz="2400"/>
              </a:p>
            </p:txBody>
          </p:sp>
          <p:sp>
            <p:nvSpPr>
              <p:cNvPr id="3724" name="Freeform 3723">
                <a:extLst>
                  <a:ext uri="{FF2B5EF4-FFF2-40B4-BE49-F238E27FC236}">
                    <a16:creationId xmlns:a16="http://schemas.microsoft.com/office/drawing/2014/main" id="{7C5456BF-1632-BA7F-F2A3-45ACCE3B6AC4}"/>
                  </a:ext>
                </a:extLst>
              </p:cNvPr>
              <p:cNvSpPr/>
              <p:nvPr/>
            </p:nvSpPr>
            <p:spPr>
              <a:xfrm>
                <a:off x="2744111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8D1B8"/>
              </a:solidFill>
              <a:ln w="9391" cap="flat">
                <a:noFill/>
                <a:prstDash val="solid"/>
                <a:round/>
              </a:ln>
            </p:spPr>
            <p:txBody>
              <a:bodyPr rtlCol="0" anchor="ctr"/>
              <a:lstStyle/>
              <a:p>
                <a:endParaRPr lang="en-US" sz="2400"/>
              </a:p>
            </p:txBody>
          </p:sp>
          <p:sp>
            <p:nvSpPr>
              <p:cNvPr id="3725" name="Freeform 3724">
                <a:extLst>
                  <a:ext uri="{FF2B5EF4-FFF2-40B4-BE49-F238E27FC236}">
                    <a16:creationId xmlns:a16="http://schemas.microsoft.com/office/drawing/2014/main" id="{38DC6F07-87D3-C203-FE36-A75E5193E98F}"/>
                  </a:ext>
                </a:extLst>
              </p:cNvPr>
              <p:cNvSpPr/>
              <p:nvPr/>
            </p:nvSpPr>
            <p:spPr>
              <a:xfrm>
                <a:off x="27473580"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8D6BE"/>
              </a:solidFill>
              <a:ln w="9391" cap="flat">
                <a:noFill/>
                <a:prstDash val="solid"/>
                <a:round/>
              </a:ln>
            </p:spPr>
            <p:txBody>
              <a:bodyPr rtlCol="0" anchor="ctr"/>
              <a:lstStyle/>
              <a:p>
                <a:endParaRPr lang="en-US" sz="2400"/>
              </a:p>
            </p:txBody>
          </p:sp>
          <p:sp>
            <p:nvSpPr>
              <p:cNvPr id="3726" name="Freeform 3725">
                <a:extLst>
                  <a:ext uri="{FF2B5EF4-FFF2-40B4-BE49-F238E27FC236}">
                    <a16:creationId xmlns:a16="http://schemas.microsoft.com/office/drawing/2014/main" id="{1FDC4641-A416-13D1-1179-AFDF6E53A26C}"/>
                  </a:ext>
                </a:extLst>
              </p:cNvPr>
              <p:cNvSpPr/>
              <p:nvPr/>
            </p:nvSpPr>
            <p:spPr>
              <a:xfrm>
                <a:off x="27506042"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8D6BE"/>
              </a:solidFill>
              <a:ln w="9391" cap="flat">
                <a:noFill/>
                <a:prstDash val="solid"/>
                <a:round/>
              </a:ln>
            </p:spPr>
            <p:txBody>
              <a:bodyPr rtlCol="0" anchor="ctr"/>
              <a:lstStyle/>
              <a:p>
                <a:endParaRPr lang="en-US" sz="2400"/>
              </a:p>
            </p:txBody>
          </p:sp>
          <p:sp>
            <p:nvSpPr>
              <p:cNvPr id="3727" name="Freeform 3726">
                <a:extLst>
                  <a:ext uri="{FF2B5EF4-FFF2-40B4-BE49-F238E27FC236}">
                    <a16:creationId xmlns:a16="http://schemas.microsoft.com/office/drawing/2014/main" id="{761FE634-1050-7606-2E5F-3C4D604FA23A}"/>
                  </a:ext>
                </a:extLst>
              </p:cNvPr>
              <p:cNvSpPr/>
              <p:nvPr/>
            </p:nvSpPr>
            <p:spPr>
              <a:xfrm>
                <a:off x="27538505"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8D4BC"/>
              </a:solidFill>
              <a:ln w="9391" cap="flat">
                <a:noFill/>
                <a:prstDash val="solid"/>
                <a:round/>
              </a:ln>
            </p:spPr>
            <p:txBody>
              <a:bodyPr rtlCol="0" anchor="ctr"/>
              <a:lstStyle/>
              <a:p>
                <a:endParaRPr lang="en-US" sz="2400"/>
              </a:p>
            </p:txBody>
          </p:sp>
          <p:sp>
            <p:nvSpPr>
              <p:cNvPr id="3728" name="Freeform 3727">
                <a:extLst>
                  <a:ext uri="{FF2B5EF4-FFF2-40B4-BE49-F238E27FC236}">
                    <a16:creationId xmlns:a16="http://schemas.microsoft.com/office/drawing/2014/main" id="{87D40F29-BB39-0BE2-B067-FFAA21933943}"/>
                  </a:ext>
                </a:extLst>
              </p:cNvPr>
              <p:cNvSpPr/>
              <p:nvPr/>
            </p:nvSpPr>
            <p:spPr>
              <a:xfrm>
                <a:off x="27570967" y="20728936"/>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8D1B8"/>
              </a:solidFill>
              <a:ln w="9391" cap="flat">
                <a:noFill/>
                <a:prstDash val="solid"/>
                <a:round/>
              </a:ln>
            </p:spPr>
            <p:txBody>
              <a:bodyPr rtlCol="0" anchor="ctr"/>
              <a:lstStyle/>
              <a:p>
                <a:endParaRPr lang="en-US" sz="2400"/>
              </a:p>
            </p:txBody>
          </p:sp>
          <p:sp>
            <p:nvSpPr>
              <p:cNvPr id="3729" name="Freeform 3728">
                <a:extLst>
                  <a:ext uri="{FF2B5EF4-FFF2-40B4-BE49-F238E27FC236}">
                    <a16:creationId xmlns:a16="http://schemas.microsoft.com/office/drawing/2014/main" id="{95DD2AFE-FB4C-1914-1281-D75A106D6B53}"/>
                  </a:ext>
                </a:extLst>
              </p:cNvPr>
              <p:cNvSpPr/>
              <p:nvPr/>
            </p:nvSpPr>
            <p:spPr>
              <a:xfrm>
                <a:off x="27603430" y="20728936"/>
                <a:ext cx="32467" cy="32643"/>
              </a:xfrm>
              <a:custGeom>
                <a:avLst/>
                <a:gdLst>
                  <a:gd name="connsiteX0" fmla="*/ 0 w 32467"/>
                  <a:gd name="connsiteY0" fmla="*/ 0 h 32643"/>
                  <a:gd name="connsiteX1" fmla="*/ 32467 w 32467"/>
                  <a:gd name="connsiteY1" fmla="*/ 0 h 32643"/>
                  <a:gd name="connsiteX2" fmla="*/ 32467 w 32467"/>
                  <a:gd name="connsiteY2" fmla="*/ 32643 h 32643"/>
                  <a:gd name="connsiteX3" fmla="*/ 0 w 32467"/>
                  <a:gd name="connsiteY3" fmla="*/ 32643 h 32643"/>
                  <a:gd name="connsiteX4" fmla="*/ 0 w 32467"/>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3">
                    <a:moveTo>
                      <a:pt x="0" y="0"/>
                    </a:moveTo>
                    <a:lnTo>
                      <a:pt x="32467" y="0"/>
                    </a:lnTo>
                    <a:lnTo>
                      <a:pt x="32467" y="32643"/>
                    </a:lnTo>
                    <a:lnTo>
                      <a:pt x="0" y="32643"/>
                    </a:lnTo>
                    <a:lnTo>
                      <a:pt x="0" y="0"/>
                    </a:lnTo>
                  </a:path>
                </a:pathLst>
              </a:custGeom>
              <a:solidFill>
                <a:srgbClr val="F7CFB3"/>
              </a:solidFill>
              <a:ln w="9391" cap="flat">
                <a:noFill/>
                <a:prstDash val="solid"/>
                <a:round/>
              </a:ln>
            </p:spPr>
            <p:txBody>
              <a:bodyPr rtlCol="0" anchor="ctr"/>
              <a:lstStyle/>
              <a:p>
                <a:endParaRPr lang="en-US" sz="2400"/>
              </a:p>
            </p:txBody>
          </p:sp>
          <p:sp>
            <p:nvSpPr>
              <p:cNvPr id="3730" name="Freeform 3729">
                <a:extLst>
                  <a:ext uri="{FF2B5EF4-FFF2-40B4-BE49-F238E27FC236}">
                    <a16:creationId xmlns:a16="http://schemas.microsoft.com/office/drawing/2014/main" id="{7DC4F03D-B1A4-5B30-74FB-5D256F94324F}"/>
                  </a:ext>
                </a:extLst>
              </p:cNvPr>
              <p:cNvSpPr/>
              <p:nvPr/>
            </p:nvSpPr>
            <p:spPr>
              <a:xfrm>
                <a:off x="27635897" y="20728936"/>
                <a:ext cx="32458" cy="32643"/>
              </a:xfrm>
              <a:custGeom>
                <a:avLst/>
                <a:gdLst>
                  <a:gd name="connsiteX0" fmla="*/ 0 w 32458"/>
                  <a:gd name="connsiteY0" fmla="*/ 0 h 32643"/>
                  <a:gd name="connsiteX1" fmla="*/ 32458 w 32458"/>
                  <a:gd name="connsiteY1" fmla="*/ 0 h 32643"/>
                  <a:gd name="connsiteX2" fmla="*/ 32458 w 32458"/>
                  <a:gd name="connsiteY2" fmla="*/ 32643 h 32643"/>
                  <a:gd name="connsiteX3" fmla="*/ 0 w 32458"/>
                  <a:gd name="connsiteY3" fmla="*/ 32643 h 32643"/>
                  <a:gd name="connsiteX4" fmla="*/ 0 w 32458"/>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3">
                    <a:moveTo>
                      <a:pt x="0" y="0"/>
                    </a:moveTo>
                    <a:lnTo>
                      <a:pt x="32458" y="0"/>
                    </a:lnTo>
                    <a:lnTo>
                      <a:pt x="32458" y="32643"/>
                    </a:lnTo>
                    <a:lnTo>
                      <a:pt x="0" y="32643"/>
                    </a:lnTo>
                    <a:lnTo>
                      <a:pt x="0" y="0"/>
                    </a:lnTo>
                  </a:path>
                </a:pathLst>
              </a:custGeom>
              <a:solidFill>
                <a:srgbClr val="F7CAAC"/>
              </a:solidFill>
              <a:ln w="9391" cap="flat">
                <a:noFill/>
                <a:prstDash val="solid"/>
                <a:round/>
              </a:ln>
            </p:spPr>
            <p:txBody>
              <a:bodyPr rtlCol="0" anchor="ctr"/>
              <a:lstStyle/>
              <a:p>
                <a:endParaRPr lang="en-US" sz="2400"/>
              </a:p>
            </p:txBody>
          </p:sp>
          <p:sp>
            <p:nvSpPr>
              <p:cNvPr id="3731" name="Freeform 3730">
                <a:extLst>
                  <a:ext uri="{FF2B5EF4-FFF2-40B4-BE49-F238E27FC236}">
                    <a16:creationId xmlns:a16="http://schemas.microsoft.com/office/drawing/2014/main" id="{72805ED7-F1A1-6262-86E8-CBA4204BA653}"/>
                  </a:ext>
                </a:extLst>
              </p:cNvPr>
              <p:cNvSpPr/>
              <p:nvPr/>
            </p:nvSpPr>
            <p:spPr>
              <a:xfrm>
                <a:off x="2669447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7A1F59"/>
              </a:solidFill>
              <a:ln w="9391" cap="flat">
                <a:noFill/>
                <a:prstDash val="solid"/>
                <a:round/>
              </a:ln>
            </p:spPr>
            <p:txBody>
              <a:bodyPr rtlCol="0" anchor="ctr"/>
              <a:lstStyle/>
              <a:p>
                <a:endParaRPr lang="en-US" sz="2400"/>
              </a:p>
            </p:txBody>
          </p:sp>
          <p:sp>
            <p:nvSpPr>
              <p:cNvPr id="3732" name="Freeform 3731">
                <a:extLst>
                  <a:ext uri="{FF2B5EF4-FFF2-40B4-BE49-F238E27FC236}">
                    <a16:creationId xmlns:a16="http://schemas.microsoft.com/office/drawing/2014/main" id="{53543CEF-9A50-E920-E601-5C93B2B869A4}"/>
                  </a:ext>
                </a:extLst>
              </p:cNvPr>
              <p:cNvSpPr/>
              <p:nvPr/>
            </p:nvSpPr>
            <p:spPr>
              <a:xfrm>
                <a:off x="26726941"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7F1E5A"/>
              </a:solidFill>
              <a:ln w="9391" cap="flat">
                <a:noFill/>
                <a:prstDash val="solid"/>
                <a:round/>
              </a:ln>
            </p:spPr>
            <p:txBody>
              <a:bodyPr rtlCol="0" anchor="ctr"/>
              <a:lstStyle/>
              <a:p>
                <a:endParaRPr lang="en-US" sz="2400"/>
              </a:p>
            </p:txBody>
          </p:sp>
          <p:sp>
            <p:nvSpPr>
              <p:cNvPr id="3733" name="Freeform 3732">
                <a:extLst>
                  <a:ext uri="{FF2B5EF4-FFF2-40B4-BE49-F238E27FC236}">
                    <a16:creationId xmlns:a16="http://schemas.microsoft.com/office/drawing/2014/main" id="{C28204EE-8CFE-14C6-C12B-F4C94C6A7E3B}"/>
                  </a:ext>
                </a:extLst>
              </p:cNvPr>
              <p:cNvSpPr/>
              <p:nvPr/>
            </p:nvSpPr>
            <p:spPr>
              <a:xfrm>
                <a:off x="2675940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841E5A"/>
              </a:solidFill>
              <a:ln w="9391" cap="flat">
                <a:noFill/>
                <a:prstDash val="solid"/>
                <a:round/>
              </a:ln>
            </p:spPr>
            <p:txBody>
              <a:bodyPr rtlCol="0" anchor="ctr"/>
              <a:lstStyle/>
              <a:p>
                <a:endParaRPr lang="en-US" sz="2400"/>
              </a:p>
            </p:txBody>
          </p:sp>
          <p:sp>
            <p:nvSpPr>
              <p:cNvPr id="3734" name="Freeform 3733">
                <a:extLst>
                  <a:ext uri="{FF2B5EF4-FFF2-40B4-BE49-F238E27FC236}">
                    <a16:creationId xmlns:a16="http://schemas.microsoft.com/office/drawing/2014/main" id="{B0D5632F-2F13-D43A-4795-1F7DE6E3381E}"/>
                  </a:ext>
                </a:extLst>
              </p:cNvPr>
              <p:cNvSpPr/>
              <p:nvPr/>
            </p:nvSpPr>
            <p:spPr>
              <a:xfrm>
                <a:off x="26791866"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8C1D5B"/>
              </a:solidFill>
              <a:ln w="9391" cap="flat">
                <a:noFill/>
                <a:prstDash val="solid"/>
                <a:round/>
              </a:ln>
            </p:spPr>
            <p:txBody>
              <a:bodyPr rtlCol="0" anchor="ctr"/>
              <a:lstStyle/>
              <a:p>
                <a:endParaRPr lang="en-US" sz="2400"/>
              </a:p>
            </p:txBody>
          </p:sp>
          <p:sp>
            <p:nvSpPr>
              <p:cNvPr id="3735" name="Freeform 3734">
                <a:extLst>
                  <a:ext uri="{FF2B5EF4-FFF2-40B4-BE49-F238E27FC236}">
                    <a16:creationId xmlns:a16="http://schemas.microsoft.com/office/drawing/2014/main" id="{870B79F6-BD25-5013-6A29-7891F4236FD8}"/>
                  </a:ext>
                </a:extLst>
              </p:cNvPr>
              <p:cNvSpPr/>
              <p:nvPr/>
            </p:nvSpPr>
            <p:spPr>
              <a:xfrm>
                <a:off x="2682432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971C5B"/>
              </a:solidFill>
              <a:ln w="9391" cap="flat">
                <a:noFill/>
                <a:prstDash val="solid"/>
                <a:round/>
              </a:ln>
            </p:spPr>
            <p:txBody>
              <a:bodyPr rtlCol="0" anchor="ctr"/>
              <a:lstStyle/>
              <a:p>
                <a:endParaRPr lang="en-US" sz="2400"/>
              </a:p>
            </p:txBody>
          </p:sp>
          <p:sp>
            <p:nvSpPr>
              <p:cNvPr id="3736" name="Freeform 3735">
                <a:extLst>
                  <a:ext uri="{FF2B5EF4-FFF2-40B4-BE49-F238E27FC236}">
                    <a16:creationId xmlns:a16="http://schemas.microsoft.com/office/drawing/2014/main" id="{618EE81F-2BA8-ECFC-17AE-A9F067258995}"/>
                  </a:ext>
                </a:extLst>
              </p:cNvPr>
              <p:cNvSpPr/>
              <p:nvPr/>
            </p:nvSpPr>
            <p:spPr>
              <a:xfrm>
                <a:off x="26856791"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A3195B"/>
              </a:solidFill>
              <a:ln w="9391" cap="flat">
                <a:noFill/>
                <a:prstDash val="solid"/>
                <a:round/>
              </a:ln>
            </p:spPr>
            <p:txBody>
              <a:bodyPr rtlCol="0" anchor="ctr"/>
              <a:lstStyle/>
              <a:p>
                <a:endParaRPr lang="en-US" sz="2400"/>
              </a:p>
            </p:txBody>
          </p:sp>
          <p:sp>
            <p:nvSpPr>
              <p:cNvPr id="3737" name="Freeform 3736">
                <a:extLst>
                  <a:ext uri="{FF2B5EF4-FFF2-40B4-BE49-F238E27FC236}">
                    <a16:creationId xmlns:a16="http://schemas.microsoft.com/office/drawing/2014/main" id="{F245EA62-C280-8B6D-54CB-9AB6A8691626}"/>
                  </a:ext>
                </a:extLst>
              </p:cNvPr>
              <p:cNvSpPr/>
              <p:nvPr/>
            </p:nvSpPr>
            <p:spPr>
              <a:xfrm>
                <a:off x="2688925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B01759"/>
              </a:solidFill>
              <a:ln w="9391" cap="flat">
                <a:noFill/>
                <a:prstDash val="solid"/>
                <a:round/>
              </a:ln>
            </p:spPr>
            <p:txBody>
              <a:bodyPr rtlCol="0" anchor="ctr"/>
              <a:lstStyle/>
              <a:p>
                <a:endParaRPr lang="en-US" sz="2400"/>
              </a:p>
            </p:txBody>
          </p:sp>
          <p:sp>
            <p:nvSpPr>
              <p:cNvPr id="3738" name="Freeform 3737">
                <a:extLst>
                  <a:ext uri="{FF2B5EF4-FFF2-40B4-BE49-F238E27FC236}">
                    <a16:creationId xmlns:a16="http://schemas.microsoft.com/office/drawing/2014/main" id="{5F2B7D07-818B-FD69-C23A-42FADFF50658}"/>
                  </a:ext>
                </a:extLst>
              </p:cNvPr>
              <p:cNvSpPr/>
              <p:nvPr/>
            </p:nvSpPr>
            <p:spPr>
              <a:xfrm>
                <a:off x="26921716"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BC1656"/>
              </a:solidFill>
              <a:ln w="9391" cap="flat">
                <a:noFill/>
                <a:prstDash val="solid"/>
                <a:round/>
              </a:ln>
            </p:spPr>
            <p:txBody>
              <a:bodyPr rtlCol="0" anchor="ctr"/>
              <a:lstStyle/>
              <a:p>
                <a:endParaRPr lang="en-US" sz="2400"/>
              </a:p>
            </p:txBody>
          </p:sp>
          <p:sp>
            <p:nvSpPr>
              <p:cNvPr id="3739" name="Freeform 3738">
                <a:extLst>
                  <a:ext uri="{FF2B5EF4-FFF2-40B4-BE49-F238E27FC236}">
                    <a16:creationId xmlns:a16="http://schemas.microsoft.com/office/drawing/2014/main" id="{4BD3C111-6AD5-402F-C213-50F61248A75C}"/>
                  </a:ext>
                </a:extLst>
              </p:cNvPr>
              <p:cNvSpPr/>
              <p:nvPr/>
            </p:nvSpPr>
            <p:spPr>
              <a:xfrm>
                <a:off x="2695417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C81951"/>
              </a:solidFill>
              <a:ln w="9391" cap="flat">
                <a:noFill/>
                <a:prstDash val="solid"/>
                <a:round/>
              </a:ln>
            </p:spPr>
            <p:txBody>
              <a:bodyPr rtlCol="0" anchor="ctr"/>
              <a:lstStyle/>
              <a:p>
                <a:endParaRPr lang="en-US" sz="2400"/>
              </a:p>
            </p:txBody>
          </p:sp>
          <p:sp>
            <p:nvSpPr>
              <p:cNvPr id="3740" name="Freeform 3739">
                <a:extLst>
                  <a:ext uri="{FF2B5EF4-FFF2-40B4-BE49-F238E27FC236}">
                    <a16:creationId xmlns:a16="http://schemas.microsoft.com/office/drawing/2014/main" id="{66A08F0F-746B-9FF7-8805-2E560197022D}"/>
                  </a:ext>
                </a:extLst>
              </p:cNvPr>
              <p:cNvSpPr/>
              <p:nvPr/>
            </p:nvSpPr>
            <p:spPr>
              <a:xfrm>
                <a:off x="2698664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5224A"/>
              </a:solidFill>
              <a:ln w="9391" cap="flat">
                <a:noFill/>
                <a:prstDash val="solid"/>
                <a:round/>
              </a:ln>
            </p:spPr>
            <p:txBody>
              <a:bodyPr rtlCol="0" anchor="ctr"/>
              <a:lstStyle/>
              <a:p>
                <a:endParaRPr lang="en-US" sz="2400"/>
              </a:p>
            </p:txBody>
          </p:sp>
          <p:sp>
            <p:nvSpPr>
              <p:cNvPr id="3741" name="Freeform 3740">
                <a:extLst>
                  <a:ext uri="{FF2B5EF4-FFF2-40B4-BE49-F238E27FC236}">
                    <a16:creationId xmlns:a16="http://schemas.microsoft.com/office/drawing/2014/main" id="{00A1F686-3751-9D0D-DADB-080268E82273}"/>
                  </a:ext>
                </a:extLst>
              </p:cNvPr>
              <p:cNvSpPr/>
              <p:nvPr/>
            </p:nvSpPr>
            <p:spPr>
              <a:xfrm>
                <a:off x="2701910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DE2E44"/>
              </a:solidFill>
              <a:ln w="9391" cap="flat">
                <a:noFill/>
                <a:prstDash val="solid"/>
                <a:round/>
              </a:ln>
            </p:spPr>
            <p:txBody>
              <a:bodyPr rtlCol="0" anchor="ctr"/>
              <a:lstStyle/>
              <a:p>
                <a:endParaRPr lang="en-US" sz="2400"/>
              </a:p>
            </p:txBody>
          </p:sp>
          <p:sp>
            <p:nvSpPr>
              <p:cNvPr id="3742" name="Freeform 3741">
                <a:extLst>
                  <a:ext uri="{FF2B5EF4-FFF2-40B4-BE49-F238E27FC236}">
                    <a16:creationId xmlns:a16="http://schemas.microsoft.com/office/drawing/2014/main" id="{BD35DB8F-BEAF-DDE5-97FF-BCB4C238DE6F}"/>
                  </a:ext>
                </a:extLst>
              </p:cNvPr>
              <p:cNvSpPr/>
              <p:nvPr/>
            </p:nvSpPr>
            <p:spPr>
              <a:xfrm>
                <a:off x="2705156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E63B40"/>
              </a:solidFill>
              <a:ln w="9391" cap="flat">
                <a:noFill/>
                <a:prstDash val="solid"/>
                <a:round/>
              </a:ln>
            </p:spPr>
            <p:txBody>
              <a:bodyPr rtlCol="0" anchor="ctr"/>
              <a:lstStyle/>
              <a:p>
                <a:endParaRPr lang="en-US" sz="2400"/>
              </a:p>
            </p:txBody>
          </p:sp>
          <p:sp>
            <p:nvSpPr>
              <p:cNvPr id="3743" name="Freeform 3742">
                <a:extLst>
                  <a:ext uri="{FF2B5EF4-FFF2-40B4-BE49-F238E27FC236}">
                    <a16:creationId xmlns:a16="http://schemas.microsoft.com/office/drawing/2014/main" id="{E2EF5EBA-9B31-99A0-E320-5BA41BB74030}"/>
                  </a:ext>
                </a:extLst>
              </p:cNvPr>
              <p:cNvSpPr/>
              <p:nvPr/>
            </p:nvSpPr>
            <p:spPr>
              <a:xfrm>
                <a:off x="2708402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EC4A3E"/>
              </a:solidFill>
              <a:ln w="9391" cap="flat">
                <a:noFill/>
                <a:prstDash val="solid"/>
                <a:round/>
              </a:ln>
            </p:spPr>
            <p:txBody>
              <a:bodyPr rtlCol="0" anchor="ctr"/>
              <a:lstStyle/>
              <a:p>
                <a:endParaRPr lang="en-US" sz="2400"/>
              </a:p>
            </p:txBody>
          </p:sp>
          <p:sp>
            <p:nvSpPr>
              <p:cNvPr id="3744" name="Freeform 3743">
                <a:extLst>
                  <a:ext uri="{FF2B5EF4-FFF2-40B4-BE49-F238E27FC236}">
                    <a16:creationId xmlns:a16="http://schemas.microsoft.com/office/drawing/2014/main" id="{6EA9C27D-13B1-F6FB-EC91-C63F15C5B2C2}"/>
                  </a:ext>
                </a:extLst>
              </p:cNvPr>
              <p:cNvSpPr/>
              <p:nvPr/>
            </p:nvSpPr>
            <p:spPr>
              <a:xfrm>
                <a:off x="2711649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EF5A41"/>
              </a:solidFill>
              <a:ln w="9391" cap="flat">
                <a:noFill/>
                <a:prstDash val="solid"/>
                <a:round/>
              </a:ln>
            </p:spPr>
            <p:txBody>
              <a:bodyPr rtlCol="0" anchor="ctr"/>
              <a:lstStyle/>
              <a:p>
                <a:endParaRPr lang="en-US" sz="2400"/>
              </a:p>
            </p:txBody>
          </p:sp>
          <p:sp>
            <p:nvSpPr>
              <p:cNvPr id="3745" name="Freeform 3744">
                <a:extLst>
                  <a:ext uri="{FF2B5EF4-FFF2-40B4-BE49-F238E27FC236}">
                    <a16:creationId xmlns:a16="http://schemas.microsoft.com/office/drawing/2014/main" id="{86C7B632-7A57-714E-2BC7-888EF579C3E6}"/>
                  </a:ext>
                </a:extLst>
              </p:cNvPr>
              <p:cNvSpPr/>
              <p:nvPr/>
            </p:nvSpPr>
            <p:spPr>
              <a:xfrm>
                <a:off x="2714895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26D4B"/>
              </a:solidFill>
              <a:ln w="9391" cap="flat">
                <a:noFill/>
                <a:prstDash val="solid"/>
                <a:round/>
              </a:ln>
            </p:spPr>
            <p:txBody>
              <a:bodyPr rtlCol="0" anchor="ctr"/>
              <a:lstStyle/>
              <a:p>
                <a:endParaRPr lang="en-US" sz="2400"/>
              </a:p>
            </p:txBody>
          </p:sp>
          <p:sp>
            <p:nvSpPr>
              <p:cNvPr id="3746" name="Freeform 3745">
                <a:extLst>
                  <a:ext uri="{FF2B5EF4-FFF2-40B4-BE49-F238E27FC236}">
                    <a16:creationId xmlns:a16="http://schemas.microsoft.com/office/drawing/2014/main" id="{92262898-1388-21A4-6FA0-500A788C1613}"/>
                  </a:ext>
                </a:extLst>
              </p:cNvPr>
              <p:cNvSpPr/>
              <p:nvPr/>
            </p:nvSpPr>
            <p:spPr>
              <a:xfrm>
                <a:off x="2718141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37852"/>
              </a:solidFill>
              <a:ln w="9391" cap="flat">
                <a:noFill/>
                <a:prstDash val="solid"/>
                <a:round/>
              </a:ln>
            </p:spPr>
            <p:txBody>
              <a:bodyPr rtlCol="0" anchor="ctr"/>
              <a:lstStyle/>
              <a:p>
                <a:endParaRPr lang="en-US" sz="2400"/>
              </a:p>
            </p:txBody>
          </p:sp>
          <p:sp>
            <p:nvSpPr>
              <p:cNvPr id="3747" name="Freeform 3746">
                <a:extLst>
                  <a:ext uri="{FF2B5EF4-FFF2-40B4-BE49-F238E27FC236}">
                    <a16:creationId xmlns:a16="http://schemas.microsoft.com/office/drawing/2014/main" id="{9E0DE5A9-5C03-6D4A-9DD3-94ECB30AA5F1}"/>
                  </a:ext>
                </a:extLst>
              </p:cNvPr>
              <p:cNvSpPr/>
              <p:nvPr/>
            </p:nvSpPr>
            <p:spPr>
              <a:xfrm>
                <a:off x="27213879"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4845D"/>
              </a:solidFill>
              <a:ln w="9391" cap="flat">
                <a:noFill/>
                <a:prstDash val="solid"/>
                <a:round/>
              </a:ln>
            </p:spPr>
            <p:txBody>
              <a:bodyPr rtlCol="0" anchor="ctr"/>
              <a:lstStyle/>
              <a:p>
                <a:endParaRPr lang="en-US" sz="2400"/>
              </a:p>
            </p:txBody>
          </p:sp>
          <p:sp>
            <p:nvSpPr>
              <p:cNvPr id="3748" name="Freeform 3747">
                <a:extLst>
                  <a:ext uri="{FF2B5EF4-FFF2-40B4-BE49-F238E27FC236}">
                    <a16:creationId xmlns:a16="http://schemas.microsoft.com/office/drawing/2014/main" id="{955DAC49-9677-5F1A-AA1F-010CC2833F76}"/>
                  </a:ext>
                </a:extLst>
              </p:cNvPr>
              <p:cNvSpPr/>
              <p:nvPr/>
            </p:nvSpPr>
            <p:spPr>
              <a:xfrm>
                <a:off x="2724634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59067"/>
              </a:solidFill>
              <a:ln w="9391" cap="flat">
                <a:noFill/>
                <a:prstDash val="solid"/>
                <a:round/>
              </a:ln>
            </p:spPr>
            <p:txBody>
              <a:bodyPr rtlCol="0" anchor="ctr"/>
              <a:lstStyle/>
              <a:p>
                <a:endParaRPr lang="en-US" sz="2400"/>
              </a:p>
            </p:txBody>
          </p:sp>
          <p:sp>
            <p:nvSpPr>
              <p:cNvPr id="3749" name="Freeform 3748">
                <a:extLst>
                  <a:ext uri="{FF2B5EF4-FFF2-40B4-BE49-F238E27FC236}">
                    <a16:creationId xmlns:a16="http://schemas.microsoft.com/office/drawing/2014/main" id="{8D8620A7-8F38-BE89-1CCE-BB9D8EE1A45D}"/>
                  </a:ext>
                </a:extLst>
              </p:cNvPr>
              <p:cNvSpPr/>
              <p:nvPr/>
            </p:nvSpPr>
            <p:spPr>
              <a:xfrm>
                <a:off x="27278804"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69C73"/>
              </a:solidFill>
              <a:ln w="9391" cap="flat">
                <a:noFill/>
                <a:prstDash val="solid"/>
                <a:round/>
              </a:ln>
            </p:spPr>
            <p:txBody>
              <a:bodyPr rtlCol="0" anchor="ctr"/>
              <a:lstStyle/>
              <a:p>
                <a:endParaRPr lang="en-US" sz="2400"/>
              </a:p>
            </p:txBody>
          </p:sp>
          <p:sp>
            <p:nvSpPr>
              <p:cNvPr id="3750" name="Freeform 3749">
                <a:extLst>
                  <a:ext uri="{FF2B5EF4-FFF2-40B4-BE49-F238E27FC236}">
                    <a16:creationId xmlns:a16="http://schemas.microsoft.com/office/drawing/2014/main" id="{1C889BD3-9C38-0E17-5DB2-109CA1D3BD32}"/>
                  </a:ext>
                </a:extLst>
              </p:cNvPr>
              <p:cNvSpPr/>
              <p:nvPr/>
            </p:nvSpPr>
            <p:spPr>
              <a:xfrm>
                <a:off x="2731126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6A67E"/>
              </a:solidFill>
              <a:ln w="9391" cap="flat">
                <a:noFill/>
                <a:prstDash val="solid"/>
                <a:round/>
              </a:ln>
            </p:spPr>
            <p:txBody>
              <a:bodyPr rtlCol="0" anchor="ctr"/>
              <a:lstStyle/>
              <a:p>
                <a:endParaRPr lang="en-US" sz="2400"/>
              </a:p>
            </p:txBody>
          </p:sp>
          <p:sp>
            <p:nvSpPr>
              <p:cNvPr id="3751" name="Freeform 3750">
                <a:extLst>
                  <a:ext uri="{FF2B5EF4-FFF2-40B4-BE49-F238E27FC236}">
                    <a16:creationId xmlns:a16="http://schemas.microsoft.com/office/drawing/2014/main" id="{0A0F1432-1299-C328-FD57-5B8D69E2A225}"/>
                  </a:ext>
                </a:extLst>
              </p:cNvPr>
              <p:cNvSpPr/>
              <p:nvPr/>
            </p:nvSpPr>
            <p:spPr>
              <a:xfrm>
                <a:off x="27343730"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6B18B"/>
              </a:solidFill>
              <a:ln w="9391" cap="flat">
                <a:noFill/>
                <a:prstDash val="solid"/>
                <a:round/>
              </a:ln>
            </p:spPr>
            <p:txBody>
              <a:bodyPr rtlCol="0" anchor="ctr"/>
              <a:lstStyle/>
              <a:p>
                <a:endParaRPr lang="en-US" sz="2400"/>
              </a:p>
            </p:txBody>
          </p:sp>
          <p:sp>
            <p:nvSpPr>
              <p:cNvPr id="3752" name="Freeform 3751">
                <a:extLst>
                  <a:ext uri="{FF2B5EF4-FFF2-40B4-BE49-F238E27FC236}">
                    <a16:creationId xmlns:a16="http://schemas.microsoft.com/office/drawing/2014/main" id="{9BF3393D-7A6E-2E4E-7257-6F27263C64E9}"/>
                  </a:ext>
                </a:extLst>
              </p:cNvPr>
              <p:cNvSpPr/>
              <p:nvPr/>
            </p:nvSpPr>
            <p:spPr>
              <a:xfrm>
                <a:off x="2737619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6BC99"/>
              </a:solidFill>
              <a:ln w="9391" cap="flat">
                <a:noFill/>
                <a:prstDash val="solid"/>
                <a:round/>
              </a:ln>
            </p:spPr>
            <p:txBody>
              <a:bodyPr rtlCol="0" anchor="ctr"/>
              <a:lstStyle/>
              <a:p>
                <a:endParaRPr lang="en-US" sz="2400"/>
              </a:p>
            </p:txBody>
          </p:sp>
          <p:sp>
            <p:nvSpPr>
              <p:cNvPr id="3753" name="Freeform 3752">
                <a:extLst>
                  <a:ext uri="{FF2B5EF4-FFF2-40B4-BE49-F238E27FC236}">
                    <a16:creationId xmlns:a16="http://schemas.microsoft.com/office/drawing/2014/main" id="{B25851B6-2F61-5FF3-3667-3BC45390AE59}"/>
                  </a:ext>
                </a:extLst>
              </p:cNvPr>
              <p:cNvSpPr/>
              <p:nvPr/>
            </p:nvSpPr>
            <p:spPr>
              <a:xfrm>
                <a:off x="27408655"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7C6A6"/>
              </a:solidFill>
              <a:ln w="9391" cap="flat">
                <a:noFill/>
                <a:prstDash val="solid"/>
                <a:round/>
              </a:ln>
            </p:spPr>
            <p:txBody>
              <a:bodyPr rtlCol="0" anchor="ctr"/>
              <a:lstStyle/>
              <a:p>
                <a:endParaRPr lang="en-US" sz="2400"/>
              </a:p>
            </p:txBody>
          </p:sp>
          <p:sp>
            <p:nvSpPr>
              <p:cNvPr id="3754" name="Freeform 3753">
                <a:extLst>
                  <a:ext uri="{FF2B5EF4-FFF2-40B4-BE49-F238E27FC236}">
                    <a16:creationId xmlns:a16="http://schemas.microsoft.com/office/drawing/2014/main" id="{3B71D2B5-93F1-91AB-41F0-A94CC424AB64}"/>
                  </a:ext>
                </a:extLst>
              </p:cNvPr>
              <p:cNvSpPr/>
              <p:nvPr/>
            </p:nvSpPr>
            <p:spPr>
              <a:xfrm>
                <a:off x="2744111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7CDB1"/>
              </a:solidFill>
              <a:ln w="9391" cap="flat">
                <a:noFill/>
                <a:prstDash val="solid"/>
                <a:round/>
              </a:ln>
            </p:spPr>
            <p:txBody>
              <a:bodyPr rtlCol="0" anchor="ctr"/>
              <a:lstStyle/>
              <a:p>
                <a:endParaRPr lang="en-US" sz="2400"/>
              </a:p>
            </p:txBody>
          </p:sp>
          <p:sp>
            <p:nvSpPr>
              <p:cNvPr id="3755" name="Freeform 3754">
                <a:extLst>
                  <a:ext uri="{FF2B5EF4-FFF2-40B4-BE49-F238E27FC236}">
                    <a16:creationId xmlns:a16="http://schemas.microsoft.com/office/drawing/2014/main" id="{02B83692-F848-7030-C53D-0AD010596E60}"/>
                  </a:ext>
                </a:extLst>
              </p:cNvPr>
              <p:cNvSpPr/>
              <p:nvPr/>
            </p:nvSpPr>
            <p:spPr>
              <a:xfrm>
                <a:off x="27473580"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8D1B8"/>
              </a:solidFill>
              <a:ln w="9391" cap="flat">
                <a:noFill/>
                <a:prstDash val="solid"/>
                <a:round/>
              </a:ln>
            </p:spPr>
            <p:txBody>
              <a:bodyPr rtlCol="0" anchor="ctr"/>
              <a:lstStyle/>
              <a:p>
                <a:endParaRPr lang="en-US" sz="2400"/>
              </a:p>
            </p:txBody>
          </p:sp>
          <p:sp>
            <p:nvSpPr>
              <p:cNvPr id="3756" name="Freeform 3755">
                <a:extLst>
                  <a:ext uri="{FF2B5EF4-FFF2-40B4-BE49-F238E27FC236}">
                    <a16:creationId xmlns:a16="http://schemas.microsoft.com/office/drawing/2014/main" id="{3A83CB41-3D3F-D393-9FA8-264D9A1F66CE}"/>
                  </a:ext>
                </a:extLst>
              </p:cNvPr>
              <p:cNvSpPr/>
              <p:nvPr/>
            </p:nvSpPr>
            <p:spPr>
              <a:xfrm>
                <a:off x="27506042"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8D3BA"/>
              </a:solidFill>
              <a:ln w="9391" cap="flat">
                <a:noFill/>
                <a:prstDash val="solid"/>
                <a:round/>
              </a:ln>
            </p:spPr>
            <p:txBody>
              <a:bodyPr rtlCol="0" anchor="ctr"/>
              <a:lstStyle/>
              <a:p>
                <a:endParaRPr lang="en-US" sz="2400"/>
              </a:p>
            </p:txBody>
          </p:sp>
          <p:sp>
            <p:nvSpPr>
              <p:cNvPr id="3757" name="Freeform 3756">
                <a:extLst>
                  <a:ext uri="{FF2B5EF4-FFF2-40B4-BE49-F238E27FC236}">
                    <a16:creationId xmlns:a16="http://schemas.microsoft.com/office/drawing/2014/main" id="{5E4E49A0-A8C9-0216-B344-0302E6B87B0C}"/>
                  </a:ext>
                </a:extLst>
              </p:cNvPr>
              <p:cNvSpPr/>
              <p:nvPr/>
            </p:nvSpPr>
            <p:spPr>
              <a:xfrm>
                <a:off x="27538505"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8D1B8"/>
              </a:solidFill>
              <a:ln w="9391" cap="flat">
                <a:noFill/>
                <a:prstDash val="solid"/>
                <a:round/>
              </a:ln>
            </p:spPr>
            <p:txBody>
              <a:bodyPr rtlCol="0" anchor="ctr"/>
              <a:lstStyle/>
              <a:p>
                <a:endParaRPr lang="en-US" sz="2400"/>
              </a:p>
            </p:txBody>
          </p:sp>
          <p:sp>
            <p:nvSpPr>
              <p:cNvPr id="3758" name="Freeform 3757">
                <a:extLst>
                  <a:ext uri="{FF2B5EF4-FFF2-40B4-BE49-F238E27FC236}">
                    <a16:creationId xmlns:a16="http://schemas.microsoft.com/office/drawing/2014/main" id="{CFFE5CDD-A9F4-BDEC-0AB5-84E9769CD19D}"/>
                  </a:ext>
                </a:extLst>
              </p:cNvPr>
              <p:cNvSpPr/>
              <p:nvPr/>
            </p:nvSpPr>
            <p:spPr>
              <a:xfrm>
                <a:off x="27570967" y="20761580"/>
                <a:ext cx="32462" cy="32654"/>
              </a:xfrm>
              <a:custGeom>
                <a:avLst/>
                <a:gdLst>
                  <a:gd name="connsiteX0" fmla="*/ 0 w 32462"/>
                  <a:gd name="connsiteY0" fmla="*/ 0 h 32654"/>
                  <a:gd name="connsiteX1" fmla="*/ 32463 w 32462"/>
                  <a:gd name="connsiteY1" fmla="*/ 0 h 32654"/>
                  <a:gd name="connsiteX2" fmla="*/ 32463 w 32462"/>
                  <a:gd name="connsiteY2" fmla="*/ 32654 h 32654"/>
                  <a:gd name="connsiteX3" fmla="*/ 0 w 32462"/>
                  <a:gd name="connsiteY3" fmla="*/ 32654 h 32654"/>
                  <a:gd name="connsiteX4" fmla="*/ 0 w 32462"/>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54">
                    <a:moveTo>
                      <a:pt x="0" y="0"/>
                    </a:moveTo>
                    <a:lnTo>
                      <a:pt x="32463" y="0"/>
                    </a:lnTo>
                    <a:lnTo>
                      <a:pt x="32463" y="32654"/>
                    </a:lnTo>
                    <a:lnTo>
                      <a:pt x="0" y="32654"/>
                    </a:lnTo>
                    <a:lnTo>
                      <a:pt x="0" y="0"/>
                    </a:lnTo>
                  </a:path>
                </a:pathLst>
              </a:custGeom>
              <a:solidFill>
                <a:srgbClr val="F7CFB3"/>
              </a:solidFill>
              <a:ln w="9391" cap="flat">
                <a:noFill/>
                <a:prstDash val="solid"/>
                <a:round/>
              </a:ln>
            </p:spPr>
            <p:txBody>
              <a:bodyPr rtlCol="0" anchor="ctr"/>
              <a:lstStyle/>
              <a:p>
                <a:endParaRPr lang="en-US" sz="2400"/>
              </a:p>
            </p:txBody>
          </p:sp>
          <p:sp>
            <p:nvSpPr>
              <p:cNvPr id="3759" name="Freeform 3758">
                <a:extLst>
                  <a:ext uri="{FF2B5EF4-FFF2-40B4-BE49-F238E27FC236}">
                    <a16:creationId xmlns:a16="http://schemas.microsoft.com/office/drawing/2014/main" id="{B43B2F15-A22F-1903-3956-5E56841ED686}"/>
                  </a:ext>
                </a:extLst>
              </p:cNvPr>
              <p:cNvSpPr/>
              <p:nvPr/>
            </p:nvSpPr>
            <p:spPr>
              <a:xfrm>
                <a:off x="27603430" y="20761580"/>
                <a:ext cx="32467" cy="32654"/>
              </a:xfrm>
              <a:custGeom>
                <a:avLst/>
                <a:gdLst>
                  <a:gd name="connsiteX0" fmla="*/ 0 w 32467"/>
                  <a:gd name="connsiteY0" fmla="*/ 0 h 32654"/>
                  <a:gd name="connsiteX1" fmla="*/ 32467 w 32467"/>
                  <a:gd name="connsiteY1" fmla="*/ 0 h 32654"/>
                  <a:gd name="connsiteX2" fmla="*/ 32467 w 32467"/>
                  <a:gd name="connsiteY2" fmla="*/ 32654 h 32654"/>
                  <a:gd name="connsiteX3" fmla="*/ 0 w 32467"/>
                  <a:gd name="connsiteY3" fmla="*/ 32654 h 32654"/>
                  <a:gd name="connsiteX4" fmla="*/ 0 w 32467"/>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54">
                    <a:moveTo>
                      <a:pt x="0" y="0"/>
                    </a:moveTo>
                    <a:lnTo>
                      <a:pt x="32467" y="0"/>
                    </a:lnTo>
                    <a:lnTo>
                      <a:pt x="32467" y="32654"/>
                    </a:lnTo>
                    <a:lnTo>
                      <a:pt x="0" y="32654"/>
                    </a:lnTo>
                    <a:lnTo>
                      <a:pt x="0" y="0"/>
                    </a:lnTo>
                  </a:path>
                </a:pathLst>
              </a:custGeom>
              <a:solidFill>
                <a:srgbClr val="F7CDB1"/>
              </a:solidFill>
              <a:ln w="9391" cap="flat">
                <a:noFill/>
                <a:prstDash val="solid"/>
                <a:round/>
              </a:ln>
            </p:spPr>
            <p:txBody>
              <a:bodyPr rtlCol="0" anchor="ctr"/>
              <a:lstStyle/>
              <a:p>
                <a:endParaRPr lang="en-US" sz="2400"/>
              </a:p>
            </p:txBody>
          </p:sp>
          <p:sp>
            <p:nvSpPr>
              <p:cNvPr id="3760" name="Freeform 3759">
                <a:extLst>
                  <a:ext uri="{FF2B5EF4-FFF2-40B4-BE49-F238E27FC236}">
                    <a16:creationId xmlns:a16="http://schemas.microsoft.com/office/drawing/2014/main" id="{6F892ECC-2E7C-8E44-FEA1-2DB3AF76E7BF}"/>
                  </a:ext>
                </a:extLst>
              </p:cNvPr>
              <p:cNvSpPr/>
              <p:nvPr/>
            </p:nvSpPr>
            <p:spPr>
              <a:xfrm>
                <a:off x="27635897" y="20761580"/>
                <a:ext cx="32458" cy="32654"/>
              </a:xfrm>
              <a:custGeom>
                <a:avLst/>
                <a:gdLst>
                  <a:gd name="connsiteX0" fmla="*/ 0 w 32458"/>
                  <a:gd name="connsiteY0" fmla="*/ 0 h 32654"/>
                  <a:gd name="connsiteX1" fmla="*/ 32458 w 32458"/>
                  <a:gd name="connsiteY1" fmla="*/ 0 h 32654"/>
                  <a:gd name="connsiteX2" fmla="*/ 32458 w 32458"/>
                  <a:gd name="connsiteY2" fmla="*/ 32654 h 32654"/>
                  <a:gd name="connsiteX3" fmla="*/ 0 w 32458"/>
                  <a:gd name="connsiteY3" fmla="*/ 32654 h 32654"/>
                  <a:gd name="connsiteX4" fmla="*/ 0 w 32458"/>
                  <a:gd name="connsiteY4" fmla="*/ 0 h 3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54">
                    <a:moveTo>
                      <a:pt x="0" y="0"/>
                    </a:moveTo>
                    <a:lnTo>
                      <a:pt x="32458" y="0"/>
                    </a:lnTo>
                    <a:lnTo>
                      <a:pt x="32458" y="32654"/>
                    </a:lnTo>
                    <a:lnTo>
                      <a:pt x="0" y="32654"/>
                    </a:lnTo>
                    <a:lnTo>
                      <a:pt x="0" y="0"/>
                    </a:lnTo>
                  </a:path>
                </a:pathLst>
              </a:custGeom>
              <a:solidFill>
                <a:srgbClr val="F7CAAC"/>
              </a:solidFill>
              <a:ln w="9391" cap="flat">
                <a:noFill/>
                <a:prstDash val="solid"/>
                <a:round/>
              </a:ln>
            </p:spPr>
            <p:txBody>
              <a:bodyPr rtlCol="0" anchor="ctr"/>
              <a:lstStyle/>
              <a:p>
                <a:endParaRPr lang="en-US" sz="2400"/>
              </a:p>
            </p:txBody>
          </p:sp>
          <p:sp>
            <p:nvSpPr>
              <p:cNvPr id="3761" name="Freeform 3760">
                <a:extLst>
                  <a:ext uri="{FF2B5EF4-FFF2-40B4-BE49-F238E27FC236}">
                    <a16:creationId xmlns:a16="http://schemas.microsoft.com/office/drawing/2014/main" id="{D007BDD1-1A5B-984C-F164-F2F6CA77F5CB}"/>
                  </a:ext>
                </a:extLst>
              </p:cNvPr>
              <p:cNvSpPr/>
              <p:nvPr/>
            </p:nvSpPr>
            <p:spPr>
              <a:xfrm>
                <a:off x="2669447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B1F59"/>
              </a:solidFill>
              <a:ln w="9391" cap="flat">
                <a:noFill/>
                <a:prstDash val="solid"/>
                <a:round/>
              </a:ln>
            </p:spPr>
            <p:txBody>
              <a:bodyPr rtlCol="0" anchor="ctr"/>
              <a:lstStyle/>
              <a:p>
                <a:endParaRPr lang="en-US" sz="2400"/>
              </a:p>
            </p:txBody>
          </p:sp>
          <p:sp>
            <p:nvSpPr>
              <p:cNvPr id="3762" name="Freeform 3761">
                <a:extLst>
                  <a:ext uri="{FF2B5EF4-FFF2-40B4-BE49-F238E27FC236}">
                    <a16:creationId xmlns:a16="http://schemas.microsoft.com/office/drawing/2014/main" id="{D83E2C35-1962-B8E6-4D9C-F4B2FFC5054B}"/>
                  </a:ext>
                </a:extLst>
              </p:cNvPr>
              <p:cNvSpPr/>
              <p:nvPr/>
            </p:nvSpPr>
            <p:spPr>
              <a:xfrm>
                <a:off x="26726941"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7F1E5A"/>
              </a:solidFill>
              <a:ln w="9391" cap="flat">
                <a:noFill/>
                <a:prstDash val="solid"/>
                <a:round/>
              </a:ln>
            </p:spPr>
            <p:txBody>
              <a:bodyPr rtlCol="0" anchor="ctr"/>
              <a:lstStyle/>
              <a:p>
                <a:endParaRPr lang="en-US" sz="2400"/>
              </a:p>
            </p:txBody>
          </p:sp>
          <p:sp>
            <p:nvSpPr>
              <p:cNvPr id="3763" name="Freeform 3762">
                <a:extLst>
                  <a:ext uri="{FF2B5EF4-FFF2-40B4-BE49-F238E27FC236}">
                    <a16:creationId xmlns:a16="http://schemas.microsoft.com/office/drawing/2014/main" id="{A4EB6FE9-246D-A0BC-D342-8E6ACB4341F3}"/>
                  </a:ext>
                </a:extLst>
              </p:cNvPr>
              <p:cNvSpPr/>
              <p:nvPr/>
            </p:nvSpPr>
            <p:spPr>
              <a:xfrm>
                <a:off x="2675940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841E5A"/>
              </a:solidFill>
              <a:ln w="9391" cap="flat">
                <a:noFill/>
                <a:prstDash val="solid"/>
                <a:round/>
              </a:ln>
            </p:spPr>
            <p:txBody>
              <a:bodyPr rtlCol="0" anchor="ctr"/>
              <a:lstStyle/>
              <a:p>
                <a:endParaRPr lang="en-US" sz="2400"/>
              </a:p>
            </p:txBody>
          </p:sp>
          <p:sp>
            <p:nvSpPr>
              <p:cNvPr id="3764" name="Freeform 3763">
                <a:extLst>
                  <a:ext uri="{FF2B5EF4-FFF2-40B4-BE49-F238E27FC236}">
                    <a16:creationId xmlns:a16="http://schemas.microsoft.com/office/drawing/2014/main" id="{12671669-2F9E-3586-90A9-3F713589D68C}"/>
                  </a:ext>
                </a:extLst>
              </p:cNvPr>
              <p:cNvSpPr/>
              <p:nvPr/>
            </p:nvSpPr>
            <p:spPr>
              <a:xfrm>
                <a:off x="26791866"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8C1D5B"/>
              </a:solidFill>
              <a:ln w="9391" cap="flat">
                <a:noFill/>
                <a:prstDash val="solid"/>
                <a:round/>
              </a:ln>
            </p:spPr>
            <p:txBody>
              <a:bodyPr rtlCol="0" anchor="ctr"/>
              <a:lstStyle/>
              <a:p>
                <a:endParaRPr lang="en-US" sz="2400"/>
              </a:p>
            </p:txBody>
          </p:sp>
          <p:sp>
            <p:nvSpPr>
              <p:cNvPr id="3765" name="Freeform 3764">
                <a:extLst>
                  <a:ext uri="{FF2B5EF4-FFF2-40B4-BE49-F238E27FC236}">
                    <a16:creationId xmlns:a16="http://schemas.microsoft.com/office/drawing/2014/main" id="{95D9D10B-CE59-BE06-4FA8-ADFE77D07E2A}"/>
                  </a:ext>
                </a:extLst>
              </p:cNvPr>
              <p:cNvSpPr/>
              <p:nvPr/>
            </p:nvSpPr>
            <p:spPr>
              <a:xfrm>
                <a:off x="2682432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971C5B"/>
              </a:solidFill>
              <a:ln w="9391" cap="flat">
                <a:noFill/>
                <a:prstDash val="solid"/>
                <a:round/>
              </a:ln>
            </p:spPr>
            <p:txBody>
              <a:bodyPr rtlCol="0" anchor="ctr"/>
              <a:lstStyle/>
              <a:p>
                <a:endParaRPr lang="en-US" sz="2400"/>
              </a:p>
            </p:txBody>
          </p:sp>
          <p:sp>
            <p:nvSpPr>
              <p:cNvPr id="3766" name="Freeform 3765">
                <a:extLst>
                  <a:ext uri="{FF2B5EF4-FFF2-40B4-BE49-F238E27FC236}">
                    <a16:creationId xmlns:a16="http://schemas.microsoft.com/office/drawing/2014/main" id="{9D82DD02-2FA7-57B6-9527-F93778060D3F}"/>
                  </a:ext>
                </a:extLst>
              </p:cNvPr>
              <p:cNvSpPr/>
              <p:nvPr/>
            </p:nvSpPr>
            <p:spPr>
              <a:xfrm>
                <a:off x="26856791"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A4195B"/>
              </a:solidFill>
              <a:ln w="9391" cap="flat">
                <a:noFill/>
                <a:prstDash val="solid"/>
                <a:round/>
              </a:ln>
            </p:spPr>
            <p:txBody>
              <a:bodyPr rtlCol="0" anchor="ctr"/>
              <a:lstStyle/>
              <a:p>
                <a:endParaRPr lang="en-US" sz="2400"/>
              </a:p>
            </p:txBody>
          </p:sp>
          <p:sp>
            <p:nvSpPr>
              <p:cNvPr id="3767" name="Freeform 3766">
                <a:extLst>
                  <a:ext uri="{FF2B5EF4-FFF2-40B4-BE49-F238E27FC236}">
                    <a16:creationId xmlns:a16="http://schemas.microsoft.com/office/drawing/2014/main" id="{89AD7315-ACC9-6150-DB8A-3578C5A4183B}"/>
                  </a:ext>
                </a:extLst>
              </p:cNvPr>
              <p:cNvSpPr/>
              <p:nvPr/>
            </p:nvSpPr>
            <p:spPr>
              <a:xfrm>
                <a:off x="2688925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B01759"/>
              </a:solidFill>
              <a:ln w="9391" cap="flat">
                <a:noFill/>
                <a:prstDash val="solid"/>
                <a:round/>
              </a:ln>
            </p:spPr>
            <p:txBody>
              <a:bodyPr rtlCol="0" anchor="ctr"/>
              <a:lstStyle/>
              <a:p>
                <a:endParaRPr lang="en-US" sz="2400"/>
              </a:p>
            </p:txBody>
          </p:sp>
          <p:sp>
            <p:nvSpPr>
              <p:cNvPr id="3768" name="Freeform 3767">
                <a:extLst>
                  <a:ext uri="{FF2B5EF4-FFF2-40B4-BE49-F238E27FC236}">
                    <a16:creationId xmlns:a16="http://schemas.microsoft.com/office/drawing/2014/main" id="{8EB631D8-68C8-D997-6727-35DCD6AFE931}"/>
                  </a:ext>
                </a:extLst>
              </p:cNvPr>
              <p:cNvSpPr/>
              <p:nvPr/>
            </p:nvSpPr>
            <p:spPr>
              <a:xfrm>
                <a:off x="26921716"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BD1655"/>
              </a:solidFill>
              <a:ln w="9391" cap="flat">
                <a:noFill/>
                <a:prstDash val="solid"/>
                <a:round/>
              </a:ln>
            </p:spPr>
            <p:txBody>
              <a:bodyPr rtlCol="0" anchor="ctr"/>
              <a:lstStyle/>
              <a:p>
                <a:endParaRPr lang="en-US" sz="2400"/>
              </a:p>
            </p:txBody>
          </p:sp>
          <p:sp>
            <p:nvSpPr>
              <p:cNvPr id="3769" name="Freeform 3768">
                <a:extLst>
                  <a:ext uri="{FF2B5EF4-FFF2-40B4-BE49-F238E27FC236}">
                    <a16:creationId xmlns:a16="http://schemas.microsoft.com/office/drawing/2014/main" id="{34E0771D-F0EC-5672-2918-05B6FF717E8E}"/>
                  </a:ext>
                </a:extLst>
              </p:cNvPr>
              <p:cNvSpPr/>
              <p:nvPr/>
            </p:nvSpPr>
            <p:spPr>
              <a:xfrm>
                <a:off x="2695417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CA1A50"/>
              </a:solidFill>
              <a:ln w="9391" cap="flat">
                <a:noFill/>
                <a:prstDash val="solid"/>
                <a:round/>
              </a:ln>
            </p:spPr>
            <p:txBody>
              <a:bodyPr rtlCol="0" anchor="ctr"/>
              <a:lstStyle/>
              <a:p>
                <a:endParaRPr lang="en-US" sz="2400"/>
              </a:p>
            </p:txBody>
          </p:sp>
          <p:sp>
            <p:nvSpPr>
              <p:cNvPr id="3770" name="Freeform 3769">
                <a:extLst>
                  <a:ext uri="{FF2B5EF4-FFF2-40B4-BE49-F238E27FC236}">
                    <a16:creationId xmlns:a16="http://schemas.microsoft.com/office/drawing/2014/main" id="{A1688E7C-D6C7-0C3D-7DE1-FFC81710705E}"/>
                  </a:ext>
                </a:extLst>
              </p:cNvPr>
              <p:cNvSpPr/>
              <p:nvPr/>
            </p:nvSpPr>
            <p:spPr>
              <a:xfrm>
                <a:off x="2698664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5224A"/>
              </a:solidFill>
              <a:ln w="9391" cap="flat">
                <a:noFill/>
                <a:prstDash val="solid"/>
                <a:round/>
              </a:ln>
            </p:spPr>
            <p:txBody>
              <a:bodyPr rtlCol="0" anchor="ctr"/>
              <a:lstStyle/>
              <a:p>
                <a:endParaRPr lang="en-US" sz="2400"/>
              </a:p>
            </p:txBody>
          </p:sp>
          <p:sp>
            <p:nvSpPr>
              <p:cNvPr id="3771" name="Freeform 3770">
                <a:extLst>
                  <a:ext uri="{FF2B5EF4-FFF2-40B4-BE49-F238E27FC236}">
                    <a16:creationId xmlns:a16="http://schemas.microsoft.com/office/drawing/2014/main" id="{90C865AB-1FD4-D7C4-CA9A-94A59A355E9C}"/>
                  </a:ext>
                </a:extLst>
              </p:cNvPr>
              <p:cNvSpPr/>
              <p:nvPr/>
            </p:nvSpPr>
            <p:spPr>
              <a:xfrm>
                <a:off x="2701910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DE2E44"/>
              </a:solidFill>
              <a:ln w="9391" cap="flat">
                <a:noFill/>
                <a:prstDash val="solid"/>
                <a:round/>
              </a:ln>
            </p:spPr>
            <p:txBody>
              <a:bodyPr rtlCol="0" anchor="ctr"/>
              <a:lstStyle/>
              <a:p>
                <a:endParaRPr lang="en-US" sz="2400"/>
              </a:p>
            </p:txBody>
          </p:sp>
          <p:sp>
            <p:nvSpPr>
              <p:cNvPr id="3772" name="Freeform 3771">
                <a:extLst>
                  <a:ext uri="{FF2B5EF4-FFF2-40B4-BE49-F238E27FC236}">
                    <a16:creationId xmlns:a16="http://schemas.microsoft.com/office/drawing/2014/main" id="{248EC2B2-601F-20E8-5202-0B651A8DC88C}"/>
                  </a:ext>
                </a:extLst>
              </p:cNvPr>
              <p:cNvSpPr/>
              <p:nvPr/>
            </p:nvSpPr>
            <p:spPr>
              <a:xfrm>
                <a:off x="2705156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73D3F"/>
              </a:solidFill>
              <a:ln w="9391" cap="flat">
                <a:noFill/>
                <a:prstDash val="solid"/>
                <a:round/>
              </a:ln>
            </p:spPr>
            <p:txBody>
              <a:bodyPr rtlCol="0" anchor="ctr"/>
              <a:lstStyle/>
              <a:p>
                <a:endParaRPr lang="en-US" sz="2400"/>
              </a:p>
            </p:txBody>
          </p:sp>
          <p:sp>
            <p:nvSpPr>
              <p:cNvPr id="3773" name="Freeform 3772">
                <a:extLst>
                  <a:ext uri="{FF2B5EF4-FFF2-40B4-BE49-F238E27FC236}">
                    <a16:creationId xmlns:a16="http://schemas.microsoft.com/office/drawing/2014/main" id="{3E704359-E8D1-FECF-8169-6ABD93FAF3B4}"/>
                  </a:ext>
                </a:extLst>
              </p:cNvPr>
              <p:cNvSpPr/>
              <p:nvPr/>
            </p:nvSpPr>
            <p:spPr>
              <a:xfrm>
                <a:off x="2708402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EC4C3E"/>
              </a:solidFill>
              <a:ln w="9391" cap="flat">
                <a:noFill/>
                <a:prstDash val="solid"/>
                <a:round/>
              </a:ln>
            </p:spPr>
            <p:txBody>
              <a:bodyPr rtlCol="0" anchor="ctr"/>
              <a:lstStyle/>
              <a:p>
                <a:endParaRPr lang="en-US" sz="2400"/>
              </a:p>
            </p:txBody>
          </p:sp>
          <p:sp>
            <p:nvSpPr>
              <p:cNvPr id="3774" name="Freeform 3773">
                <a:extLst>
                  <a:ext uri="{FF2B5EF4-FFF2-40B4-BE49-F238E27FC236}">
                    <a16:creationId xmlns:a16="http://schemas.microsoft.com/office/drawing/2014/main" id="{AB38FF05-FFF0-BA2F-F444-8D509132AA67}"/>
                  </a:ext>
                </a:extLst>
              </p:cNvPr>
              <p:cNvSpPr/>
              <p:nvPr/>
            </p:nvSpPr>
            <p:spPr>
              <a:xfrm>
                <a:off x="2711649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05C42"/>
              </a:solidFill>
              <a:ln w="9391" cap="flat">
                <a:noFill/>
                <a:prstDash val="solid"/>
                <a:round/>
              </a:ln>
            </p:spPr>
            <p:txBody>
              <a:bodyPr rtlCol="0" anchor="ctr"/>
              <a:lstStyle/>
              <a:p>
                <a:endParaRPr lang="en-US" sz="2400"/>
              </a:p>
            </p:txBody>
          </p:sp>
          <p:sp>
            <p:nvSpPr>
              <p:cNvPr id="3775" name="Freeform 3774">
                <a:extLst>
                  <a:ext uri="{FF2B5EF4-FFF2-40B4-BE49-F238E27FC236}">
                    <a16:creationId xmlns:a16="http://schemas.microsoft.com/office/drawing/2014/main" id="{791802A1-7AA4-F220-D9D7-2CB8D62E187F}"/>
                  </a:ext>
                </a:extLst>
              </p:cNvPr>
              <p:cNvSpPr/>
              <p:nvPr/>
            </p:nvSpPr>
            <p:spPr>
              <a:xfrm>
                <a:off x="2714895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26F4C"/>
              </a:solidFill>
              <a:ln w="9391" cap="flat">
                <a:noFill/>
                <a:prstDash val="solid"/>
                <a:round/>
              </a:ln>
            </p:spPr>
            <p:txBody>
              <a:bodyPr rtlCol="0" anchor="ctr"/>
              <a:lstStyle/>
              <a:p>
                <a:endParaRPr lang="en-US" sz="2400"/>
              </a:p>
            </p:txBody>
          </p:sp>
          <p:sp>
            <p:nvSpPr>
              <p:cNvPr id="3776" name="Freeform 3775">
                <a:extLst>
                  <a:ext uri="{FF2B5EF4-FFF2-40B4-BE49-F238E27FC236}">
                    <a16:creationId xmlns:a16="http://schemas.microsoft.com/office/drawing/2014/main" id="{E545DB45-282E-EEAC-7287-6A5276AE743F}"/>
                  </a:ext>
                </a:extLst>
              </p:cNvPr>
              <p:cNvSpPr/>
              <p:nvPr/>
            </p:nvSpPr>
            <p:spPr>
              <a:xfrm>
                <a:off x="2718141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47A54"/>
              </a:solidFill>
              <a:ln w="9391" cap="flat">
                <a:noFill/>
                <a:prstDash val="solid"/>
                <a:round/>
              </a:ln>
            </p:spPr>
            <p:txBody>
              <a:bodyPr rtlCol="0" anchor="ctr"/>
              <a:lstStyle/>
              <a:p>
                <a:endParaRPr lang="en-US" sz="2400"/>
              </a:p>
            </p:txBody>
          </p:sp>
          <p:sp>
            <p:nvSpPr>
              <p:cNvPr id="3777" name="Freeform 3776">
                <a:extLst>
                  <a:ext uri="{FF2B5EF4-FFF2-40B4-BE49-F238E27FC236}">
                    <a16:creationId xmlns:a16="http://schemas.microsoft.com/office/drawing/2014/main" id="{F4C644E6-E5F4-56B1-10D1-65DBD2A5C3D0}"/>
                  </a:ext>
                </a:extLst>
              </p:cNvPr>
              <p:cNvSpPr/>
              <p:nvPr/>
            </p:nvSpPr>
            <p:spPr>
              <a:xfrm>
                <a:off x="27213879"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4865E"/>
              </a:solidFill>
              <a:ln w="9391" cap="flat">
                <a:noFill/>
                <a:prstDash val="solid"/>
                <a:round/>
              </a:ln>
            </p:spPr>
            <p:txBody>
              <a:bodyPr rtlCol="0" anchor="ctr"/>
              <a:lstStyle/>
              <a:p>
                <a:endParaRPr lang="en-US" sz="2400"/>
              </a:p>
            </p:txBody>
          </p:sp>
          <p:sp>
            <p:nvSpPr>
              <p:cNvPr id="3778" name="Freeform 3777">
                <a:extLst>
                  <a:ext uri="{FF2B5EF4-FFF2-40B4-BE49-F238E27FC236}">
                    <a16:creationId xmlns:a16="http://schemas.microsoft.com/office/drawing/2014/main" id="{94618022-9A53-CFEC-6590-3E9796A58E7A}"/>
                  </a:ext>
                </a:extLst>
              </p:cNvPr>
              <p:cNvSpPr/>
              <p:nvPr/>
            </p:nvSpPr>
            <p:spPr>
              <a:xfrm>
                <a:off x="2724634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59067"/>
              </a:solidFill>
              <a:ln w="9391" cap="flat">
                <a:noFill/>
                <a:prstDash val="solid"/>
                <a:round/>
              </a:ln>
            </p:spPr>
            <p:txBody>
              <a:bodyPr rtlCol="0" anchor="ctr"/>
              <a:lstStyle/>
              <a:p>
                <a:endParaRPr lang="en-US" sz="2400"/>
              </a:p>
            </p:txBody>
          </p:sp>
          <p:sp>
            <p:nvSpPr>
              <p:cNvPr id="3779" name="Freeform 3778">
                <a:extLst>
                  <a:ext uri="{FF2B5EF4-FFF2-40B4-BE49-F238E27FC236}">
                    <a16:creationId xmlns:a16="http://schemas.microsoft.com/office/drawing/2014/main" id="{F17EF624-5364-877E-18DC-0C9A88431ED4}"/>
                  </a:ext>
                </a:extLst>
              </p:cNvPr>
              <p:cNvSpPr/>
              <p:nvPr/>
            </p:nvSpPr>
            <p:spPr>
              <a:xfrm>
                <a:off x="27278804"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9B71"/>
              </a:solidFill>
              <a:ln w="9391" cap="flat">
                <a:noFill/>
                <a:prstDash val="solid"/>
                <a:round/>
              </a:ln>
            </p:spPr>
            <p:txBody>
              <a:bodyPr rtlCol="0" anchor="ctr"/>
              <a:lstStyle/>
              <a:p>
                <a:endParaRPr lang="en-US" sz="2400"/>
              </a:p>
            </p:txBody>
          </p:sp>
          <p:sp>
            <p:nvSpPr>
              <p:cNvPr id="3780" name="Freeform 3779">
                <a:extLst>
                  <a:ext uri="{FF2B5EF4-FFF2-40B4-BE49-F238E27FC236}">
                    <a16:creationId xmlns:a16="http://schemas.microsoft.com/office/drawing/2014/main" id="{4DB9814A-DD33-CAE2-910D-3B0D2EA058AD}"/>
                  </a:ext>
                </a:extLst>
              </p:cNvPr>
              <p:cNvSpPr/>
              <p:nvPr/>
            </p:nvSpPr>
            <p:spPr>
              <a:xfrm>
                <a:off x="2731126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A47C"/>
              </a:solidFill>
              <a:ln w="9391" cap="flat">
                <a:noFill/>
                <a:prstDash val="solid"/>
                <a:round/>
              </a:ln>
            </p:spPr>
            <p:txBody>
              <a:bodyPr rtlCol="0" anchor="ctr"/>
              <a:lstStyle/>
              <a:p>
                <a:endParaRPr lang="en-US" sz="2400"/>
              </a:p>
            </p:txBody>
          </p:sp>
          <p:sp>
            <p:nvSpPr>
              <p:cNvPr id="3781" name="Freeform 3780">
                <a:extLst>
                  <a:ext uri="{FF2B5EF4-FFF2-40B4-BE49-F238E27FC236}">
                    <a16:creationId xmlns:a16="http://schemas.microsoft.com/office/drawing/2014/main" id="{F81FAE06-3356-E572-1D78-1CDFDCC98323}"/>
                  </a:ext>
                </a:extLst>
              </p:cNvPr>
              <p:cNvSpPr/>
              <p:nvPr/>
            </p:nvSpPr>
            <p:spPr>
              <a:xfrm>
                <a:off x="27343730"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B089"/>
              </a:solidFill>
              <a:ln w="9391" cap="flat">
                <a:noFill/>
                <a:prstDash val="solid"/>
                <a:round/>
              </a:ln>
            </p:spPr>
            <p:txBody>
              <a:bodyPr rtlCol="0" anchor="ctr"/>
              <a:lstStyle/>
              <a:p>
                <a:endParaRPr lang="en-US" sz="2400"/>
              </a:p>
            </p:txBody>
          </p:sp>
          <p:sp>
            <p:nvSpPr>
              <p:cNvPr id="3782" name="Freeform 3781">
                <a:extLst>
                  <a:ext uri="{FF2B5EF4-FFF2-40B4-BE49-F238E27FC236}">
                    <a16:creationId xmlns:a16="http://schemas.microsoft.com/office/drawing/2014/main" id="{70EFC3DA-27A3-A471-9C07-FC51908964AF}"/>
                  </a:ext>
                </a:extLst>
              </p:cNvPr>
              <p:cNvSpPr/>
              <p:nvPr/>
            </p:nvSpPr>
            <p:spPr>
              <a:xfrm>
                <a:off x="2737619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B995"/>
              </a:solidFill>
              <a:ln w="9391" cap="flat">
                <a:noFill/>
                <a:prstDash val="solid"/>
                <a:round/>
              </a:ln>
            </p:spPr>
            <p:txBody>
              <a:bodyPr rtlCol="0" anchor="ctr"/>
              <a:lstStyle/>
              <a:p>
                <a:endParaRPr lang="en-US" sz="2400"/>
              </a:p>
            </p:txBody>
          </p:sp>
          <p:sp>
            <p:nvSpPr>
              <p:cNvPr id="3783" name="Freeform 3782">
                <a:extLst>
                  <a:ext uri="{FF2B5EF4-FFF2-40B4-BE49-F238E27FC236}">
                    <a16:creationId xmlns:a16="http://schemas.microsoft.com/office/drawing/2014/main" id="{ADC542A4-C6A0-D9ED-B634-C4560EF026E9}"/>
                  </a:ext>
                </a:extLst>
              </p:cNvPr>
              <p:cNvSpPr/>
              <p:nvPr/>
            </p:nvSpPr>
            <p:spPr>
              <a:xfrm>
                <a:off x="27408655"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6C19F"/>
              </a:solidFill>
              <a:ln w="9391" cap="flat">
                <a:noFill/>
                <a:prstDash val="solid"/>
                <a:round/>
              </a:ln>
            </p:spPr>
            <p:txBody>
              <a:bodyPr rtlCol="0" anchor="ctr"/>
              <a:lstStyle/>
              <a:p>
                <a:endParaRPr lang="en-US" sz="2400"/>
              </a:p>
            </p:txBody>
          </p:sp>
          <p:sp>
            <p:nvSpPr>
              <p:cNvPr id="3784" name="Freeform 3783">
                <a:extLst>
                  <a:ext uri="{FF2B5EF4-FFF2-40B4-BE49-F238E27FC236}">
                    <a16:creationId xmlns:a16="http://schemas.microsoft.com/office/drawing/2014/main" id="{BE8A1793-9C87-DA08-8522-460518EBC3C4}"/>
                  </a:ext>
                </a:extLst>
              </p:cNvPr>
              <p:cNvSpPr/>
              <p:nvPr/>
            </p:nvSpPr>
            <p:spPr>
              <a:xfrm>
                <a:off x="2744111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9AA"/>
              </a:solidFill>
              <a:ln w="9391" cap="flat">
                <a:noFill/>
                <a:prstDash val="solid"/>
                <a:round/>
              </a:ln>
            </p:spPr>
            <p:txBody>
              <a:bodyPr rtlCol="0" anchor="ctr"/>
              <a:lstStyle/>
              <a:p>
                <a:endParaRPr lang="en-US" sz="2400"/>
              </a:p>
            </p:txBody>
          </p:sp>
          <p:sp>
            <p:nvSpPr>
              <p:cNvPr id="3785" name="Freeform 3784">
                <a:extLst>
                  <a:ext uri="{FF2B5EF4-FFF2-40B4-BE49-F238E27FC236}">
                    <a16:creationId xmlns:a16="http://schemas.microsoft.com/office/drawing/2014/main" id="{38DE3903-ABA7-BDC1-2268-52A8E8BF26A9}"/>
                  </a:ext>
                </a:extLst>
              </p:cNvPr>
              <p:cNvSpPr/>
              <p:nvPr/>
            </p:nvSpPr>
            <p:spPr>
              <a:xfrm>
                <a:off x="27473580"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CAF"/>
              </a:solidFill>
              <a:ln w="9391" cap="flat">
                <a:noFill/>
                <a:prstDash val="solid"/>
                <a:round/>
              </a:ln>
            </p:spPr>
            <p:txBody>
              <a:bodyPr rtlCol="0" anchor="ctr"/>
              <a:lstStyle/>
              <a:p>
                <a:endParaRPr lang="en-US" sz="2400"/>
              </a:p>
            </p:txBody>
          </p:sp>
          <p:sp>
            <p:nvSpPr>
              <p:cNvPr id="3786" name="Freeform 3785">
                <a:extLst>
                  <a:ext uri="{FF2B5EF4-FFF2-40B4-BE49-F238E27FC236}">
                    <a16:creationId xmlns:a16="http://schemas.microsoft.com/office/drawing/2014/main" id="{6E08F17A-386F-6D02-C3FE-4896AC259AE0}"/>
                  </a:ext>
                </a:extLst>
              </p:cNvPr>
              <p:cNvSpPr/>
              <p:nvPr/>
            </p:nvSpPr>
            <p:spPr>
              <a:xfrm>
                <a:off x="27506042"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DB1"/>
              </a:solidFill>
              <a:ln w="9391" cap="flat">
                <a:noFill/>
                <a:prstDash val="solid"/>
                <a:round/>
              </a:ln>
            </p:spPr>
            <p:txBody>
              <a:bodyPr rtlCol="0" anchor="ctr"/>
              <a:lstStyle/>
              <a:p>
                <a:endParaRPr lang="en-US" sz="2400"/>
              </a:p>
            </p:txBody>
          </p:sp>
          <p:sp>
            <p:nvSpPr>
              <p:cNvPr id="3787" name="Freeform 3786">
                <a:extLst>
                  <a:ext uri="{FF2B5EF4-FFF2-40B4-BE49-F238E27FC236}">
                    <a16:creationId xmlns:a16="http://schemas.microsoft.com/office/drawing/2014/main" id="{7A69DB89-5821-12AF-BB8A-375F9A70DB4F}"/>
                  </a:ext>
                </a:extLst>
              </p:cNvPr>
              <p:cNvSpPr/>
              <p:nvPr/>
            </p:nvSpPr>
            <p:spPr>
              <a:xfrm>
                <a:off x="27538505"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DB1"/>
              </a:solidFill>
              <a:ln w="9391" cap="flat">
                <a:noFill/>
                <a:prstDash val="solid"/>
                <a:round/>
              </a:ln>
            </p:spPr>
            <p:txBody>
              <a:bodyPr rtlCol="0" anchor="ctr"/>
              <a:lstStyle/>
              <a:p>
                <a:endParaRPr lang="en-US" sz="2400"/>
              </a:p>
            </p:txBody>
          </p:sp>
          <p:sp>
            <p:nvSpPr>
              <p:cNvPr id="3788" name="Freeform 3787">
                <a:extLst>
                  <a:ext uri="{FF2B5EF4-FFF2-40B4-BE49-F238E27FC236}">
                    <a16:creationId xmlns:a16="http://schemas.microsoft.com/office/drawing/2014/main" id="{919C23B6-97DA-43A4-0C93-D3E020EF7315}"/>
                  </a:ext>
                </a:extLst>
              </p:cNvPr>
              <p:cNvSpPr/>
              <p:nvPr/>
            </p:nvSpPr>
            <p:spPr>
              <a:xfrm>
                <a:off x="27570967" y="20794234"/>
                <a:ext cx="32462" cy="32643"/>
              </a:xfrm>
              <a:custGeom>
                <a:avLst/>
                <a:gdLst>
                  <a:gd name="connsiteX0" fmla="*/ 0 w 32462"/>
                  <a:gd name="connsiteY0" fmla="*/ 0 h 32643"/>
                  <a:gd name="connsiteX1" fmla="*/ 32463 w 32462"/>
                  <a:gd name="connsiteY1" fmla="*/ 0 h 32643"/>
                  <a:gd name="connsiteX2" fmla="*/ 32463 w 32462"/>
                  <a:gd name="connsiteY2" fmla="*/ 32643 h 32643"/>
                  <a:gd name="connsiteX3" fmla="*/ 0 w 32462"/>
                  <a:gd name="connsiteY3" fmla="*/ 32643 h 32643"/>
                  <a:gd name="connsiteX4" fmla="*/ 0 w 32462"/>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2" h="32643">
                    <a:moveTo>
                      <a:pt x="0" y="0"/>
                    </a:moveTo>
                    <a:lnTo>
                      <a:pt x="32463" y="0"/>
                    </a:lnTo>
                    <a:lnTo>
                      <a:pt x="32463" y="32643"/>
                    </a:lnTo>
                    <a:lnTo>
                      <a:pt x="0" y="32643"/>
                    </a:lnTo>
                    <a:lnTo>
                      <a:pt x="0" y="0"/>
                    </a:lnTo>
                  </a:path>
                </a:pathLst>
              </a:custGeom>
              <a:solidFill>
                <a:srgbClr val="F7CCAF"/>
              </a:solidFill>
              <a:ln w="9391" cap="flat">
                <a:noFill/>
                <a:prstDash val="solid"/>
                <a:round/>
              </a:ln>
            </p:spPr>
            <p:txBody>
              <a:bodyPr rtlCol="0" anchor="ctr"/>
              <a:lstStyle/>
              <a:p>
                <a:endParaRPr lang="en-US" sz="2400"/>
              </a:p>
            </p:txBody>
          </p:sp>
          <p:sp>
            <p:nvSpPr>
              <p:cNvPr id="3789" name="Freeform 3788">
                <a:extLst>
                  <a:ext uri="{FF2B5EF4-FFF2-40B4-BE49-F238E27FC236}">
                    <a16:creationId xmlns:a16="http://schemas.microsoft.com/office/drawing/2014/main" id="{583B61D9-BF10-8786-B262-4D8E1CB7A064}"/>
                  </a:ext>
                </a:extLst>
              </p:cNvPr>
              <p:cNvSpPr/>
              <p:nvPr/>
            </p:nvSpPr>
            <p:spPr>
              <a:xfrm>
                <a:off x="27603430" y="20794234"/>
                <a:ext cx="32467" cy="32643"/>
              </a:xfrm>
              <a:custGeom>
                <a:avLst/>
                <a:gdLst>
                  <a:gd name="connsiteX0" fmla="*/ 0 w 32467"/>
                  <a:gd name="connsiteY0" fmla="*/ 0 h 32643"/>
                  <a:gd name="connsiteX1" fmla="*/ 32467 w 32467"/>
                  <a:gd name="connsiteY1" fmla="*/ 0 h 32643"/>
                  <a:gd name="connsiteX2" fmla="*/ 32467 w 32467"/>
                  <a:gd name="connsiteY2" fmla="*/ 32643 h 32643"/>
                  <a:gd name="connsiteX3" fmla="*/ 0 w 32467"/>
                  <a:gd name="connsiteY3" fmla="*/ 32643 h 32643"/>
                  <a:gd name="connsiteX4" fmla="*/ 0 w 32467"/>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7" h="32643">
                    <a:moveTo>
                      <a:pt x="0" y="0"/>
                    </a:moveTo>
                    <a:lnTo>
                      <a:pt x="32467" y="0"/>
                    </a:lnTo>
                    <a:lnTo>
                      <a:pt x="32467" y="32643"/>
                    </a:lnTo>
                    <a:lnTo>
                      <a:pt x="0" y="32643"/>
                    </a:lnTo>
                    <a:lnTo>
                      <a:pt x="0" y="0"/>
                    </a:lnTo>
                  </a:path>
                </a:pathLst>
              </a:custGeom>
              <a:solidFill>
                <a:srgbClr val="F7CAAC"/>
              </a:solidFill>
              <a:ln w="9391" cap="flat">
                <a:noFill/>
                <a:prstDash val="solid"/>
                <a:round/>
              </a:ln>
            </p:spPr>
            <p:txBody>
              <a:bodyPr rtlCol="0" anchor="ctr"/>
              <a:lstStyle/>
              <a:p>
                <a:endParaRPr lang="en-US" sz="2400"/>
              </a:p>
            </p:txBody>
          </p:sp>
          <p:sp>
            <p:nvSpPr>
              <p:cNvPr id="3790" name="Freeform 3789">
                <a:extLst>
                  <a:ext uri="{FF2B5EF4-FFF2-40B4-BE49-F238E27FC236}">
                    <a16:creationId xmlns:a16="http://schemas.microsoft.com/office/drawing/2014/main" id="{48E934A4-ABD1-D3CF-30EB-36FE6249446D}"/>
                  </a:ext>
                </a:extLst>
              </p:cNvPr>
              <p:cNvSpPr/>
              <p:nvPr/>
            </p:nvSpPr>
            <p:spPr>
              <a:xfrm>
                <a:off x="27635897" y="20794234"/>
                <a:ext cx="32458" cy="32643"/>
              </a:xfrm>
              <a:custGeom>
                <a:avLst/>
                <a:gdLst>
                  <a:gd name="connsiteX0" fmla="*/ 0 w 32458"/>
                  <a:gd name="connsiteY0" fmla="*/ 0 h 32643"/>
                  <a:gd name="connsiteX1" fmla="*/ 32458 w 32458"/>
                  <a:gd name="connsiteY1" fmla="*/ 0 h 32643"/>
                  <a:gd name="connsiteX2" fmla="*/ 32458 w 32458"/>
                  <a:gd name="connsiteY2" fmla="*/ 32643 h 32643"/>
                  <a:gd name="connsiteX3" fmla="*/ 0 w 32458"/>
                  <a:gd name="connsiteY3" fmla="*/ 32643 h 32643"/>
                  <a:gd name="connsiteX4" fmla="*/ 0 w 32458"/>
                  <a:gd name="connsiteY4" fmla="*/ 0 h 3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8" h="32643">
                    <a:moveTo>
                      <a:pt x="0" y="0"/>
                    </a:moveTo>
                    <a:lnTo>
                      <a:pt x="32458" y="0"/>
                    </a:lnTo>
                    <a:lnTo>
                      <a:pt x="32458" y="32643"/>
                    </a:lnTo>
                    <a:lnTo>
                      <a:pt x="0" y="32643"/>
                    </a:lnTo>
                    <a:lnTo>
                      <a:pt x="0" y="0"/>
                    </a:lnTo>
                  </a:path>
                </a:pathLst>
              </a:custGeom>
              <a:solidFill>
                <a:srgbClr val="F7C9AA"/>
              </a:solidFill>
              <a:ln w="9391" cap="flat">
                <a:noFill/>
                <a:prstDash val="solid"/>
                <a:round/>
              </a:ln>
            </p:spPr>
            <p:txBody>
              <a:bodyPr rtlCol="0" anchor="ctr"/>
              <a:lstStyle/>
              <a:p>
                <a:endParaRPr lang="en-US" sz="2400"/>
              </a:p>
            </p:txBody>
          </p:sp>
        </p:grpSp>
      </p:grpSp>
      <p:sp>
        <p:nvSpPr>
          <p:cNvPr id="3793" name="Freeform 3792">
            <a:extLst>
              <a:ext uri="{FF2B5EF4-FFF2-40B4-BE49-F238E27FC236}">
                <a16:creationId xmlns:a16="http://schemas.microsoft.com/office/drawing/2014/main" id="{37B61072-EA28-E11B-8F8D-4C24C7B1980A}"/>
              </a:ext>
            </a:extLst>
          </p:cNvPr>
          <p:cNvSpPr/>
          <p:nvPr/>
        </p:nvSpPr>
        <p:spPr>
          <a:xfrm>
            <a:off x="25050066" y="16112712"/>
            <a:ext cx="16209" cy="16302"/>
          </a:xfrm>
          <a:custGeom>
            <a:avLst/>
            <a:gdLst/>
            <a:ahLst/>
            <a:cxnLst/>
            <a:rect l="l" t="t" r="r" b="b"/>
            <a:pathLst>
              <a:path w="11092" h="11156"/>
            </a:pathLst>
          </a:custGeom>
          <a:solidFill>
            <a:srgbClr val="FFFFFF"/>
          </a:solidFill>
          <a:ln w="94" cap="flat">
            <a:solidFill>
              <a:srgbClr val="FFFFFF"/>
            </a:solidFill>
            <a:prstDash val="solid"/>
            <a:miter/>
          </a:ln>
        </p:spPr>
        <p:txBody>
          <a:bodyPr rtlCol="0" anchor="ctr"/>
          <a:lstStyle/>
          <a:p>
            <a:endParaRPr lang="en-US" sz="2400"/>
          </a:p>
        </p:txBody>
      </p:sp>
      <p:sp>
        <p:nvSpPr>
          <p:cNvPr id="3852" name="Freeform 3851">
            <a:extLst>
              <a:ext uri="{FF2B5EF4-FFF2-40B4-BE49-F238E27FC236}">
                <a16:creationId xmlns:a16="http://schemas.microsoft.com/office/drawing/2014/main" id="{2AF0ED20-BA24-72E6-0CBD-EC3B75107CF9}"/>
              </a:ext>
            </a:extLst>
          </p:cNvPr>
          <p:cNvSpPr/>
          <p:nvPr/>
        </p:nvSpPr>
        <p:spPr>
          <a:xfrm>
            <a:off x="26849034" y="16362021"/>
            <a:ext cx="79526" cy="1599744"/>
          </a:xfrm>
          <a:custGeom>
            <a:avLst/>
            <a:gdLst>
              <a:gd name="connsiteX0" fmla="*/ 0 w 54422"/>
              <a:gd name="connsiteY0" fmla="*/ 1094754 h 1094754"/>
              <a:gd name="connsiteX1" fmla="*/ 27211 w 54422"/>
              <a:gd name="connsiteY1" fmla="*/ 1094754 h 1094754"/>
              <a:gd name="connsiteX2" fmla="*/ 54422 w 54422"/>
              <a:gd name="connsiteY2" fmla="*/ 1094754 h 1094754"/>
              <a:gd name="connsiteX3" fmla="*/ 54422 w 54422"/>
              <a:gd name="connsiteY3" fmla="*/ 0 h 1094754"/>
              <a:gd name="connsiteX4" fmla="*/ 27211 w 54422"/>
              <a:gd name="connsiteY4" fmla="*/ 0 h 1094754"/>
              <a:gd name="connsiteX5" fmla="*/ 0 w 54422"/>
              <a:gd name="connsiteY5" fmla="*/ 0 h 1094754"/>
              <a:gd name="connsiteX6" fmla="*/ 0 w 54422"/>
              <a:gd name="connsiteY6" fmla="*/ 1094754 h 109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22" h="1094754">
                <a:moveTo>
                  <a:pt x="0" y="1094754"/>
                </a:moveTo>
                <a:lnTo>
                  <a:pt x="27211" y="1094754"/>
                </a:lnTo>
                <a:lnTo>
                  <a:pt x="54422" y="1094754"/>
                </a:lnTo>
                <a:lnTo>
                  <a:pt x="54422" y="0"/>
                </a:lnTo>
                <a:lnTo>
                  <a:pt x="27211" y="0"/>
                </a:lnTo>
                <a:lnTo>
                  <a:pt x="0" y="0"/>
                </a:lnTo>
                <a:lnTo>
                  <a:pt x="0" y="1094754"/>
                </a:lnTo>
                <a:close/>
              </a:path>
            </a:pathLst>
          </a:custGeom>
          <a:noFill/>
          <a:ln w="9391" cap="flat">
            <a:noFill/>
            <a:prstDash val="solid"/>
            <a:round/>
          </a:ln>
        </p:spPr>
        <p:txBody>
          <a:bodyPr rtlCol="0" anchor="ctr"/>
          <a:lstStyle/>
          <a:p>
            <a:endParaRPr lang="en-US" sz="2400"/>
          </a:p>
        </p:txBody>
      </p: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BB0718A4-C92F-3469-ECC0-4872EC1FDD58}"/>
                  </a:ext>
                </a:extLst>
              </p:cNvPr>
              <p:cNvSpPr txBox="1"/>
              <p:nvPr/>
            </p:nvSpPr>
            <p:spPr>
              <a:xfrm>
                <a:off x="26632884" y="11974497"/>
                <a:ext cx="995574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𝑠</m:t>
                          </m:r>
                        </m:sub>
                      </m:sSub>
                      <m:r>
                        <a:rPr lang="en-US" sz="2400" i="1">
                          <a:latin typeface="Cambria Math" panose="02040503050406030204" pitchFamily="18" charset="0"/>
                        </a:rPr>
                        <m:t>=</m:t>
                      </m:r>
                      <m:r>
                        <a:rPr lang="en-US" sz="2400" i="1">
                          <a:latin typeface="Cambria Math" panose="02040503050406030204" pitchFamily="18" charset="0"/>
                        </a:rPr>
                        <m:t>𝑎𝑟𝑔𝑚𝑎</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𝐴</m:t>
                          </m:r>
                        </m:sub>
                      </m:sSub>
                      <m:r>
                        <a:rPr lang="en-US" sz="2400" i="1">
                          <a:latin typeface="Cambria Math" panose="02040503050406030204" pitchFamily="18" charset="0"/>
                        </a:rPr>
                        <m:t> </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𝐴</m:t>
                          </m:r>
                        </m:e>
                        <m:e>
                          <m:r>
                            <a:rPr lang="en-US" sz="2400" i="1">
                              <a:latin typeface="Cambria Math" panose="02040503050406030204" pitchFamily="18" charset="0"/>
                            </a:rPr>
                            <m:t>𝑆</m:t>
                          </m:r>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𝑐𝑜𝑔</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𝑛𝑒𝑢𝑟𝑜</m:t>
                          </m:r>
                        </m:sup>
                      </m:sSup>
                      <m:r>
                        <a:rPr lang="en-US" sz="2400" i="1">
                          <a:latin typeface="Cambria Math" panose="02040503050406030204" pitchFamily="18" charset="0"/>
                        </a:rPr>
                        <m:t> </m:t>
                      </m:r>
                    </m:oMath>
                  </m:oMathPara>
                </a14:m>
                <a:endParaRPr lang="en-US" sz="2400" dirty="0"/>
              </a:p>
            </p:txBody>
          </p:sp>
        </mc:Choice>
        <mc:Fallback>
          <p:sp>
            <p:nvSpPr>
              <p:cNvPr id="82" name="TextBox 81">
                <a:extLst>
                  <a:ext uri="{FF2B5EF4-FFF2-40B4-BE49-F238E27FC236}">
                    <a16:creationId xmlns:a16="http://schemas.microsoft.com/office/drawing/2014/main" id="{BB0718A4-C92F-3469-ECC0-4872EC1FDD58}"/>
                  </a:ext>
                </a:extLst>
              </p:cNvPr>
              <p:cNvSpPr txBox="1">
                <a:spLocks noRot="1" noChangeAspect="1" noMove="1" noResize="1" noEditPoints="1" noAdjustHandles="1" noChangeArrowheads="1" noChangeShapeType="1" noTextEdit="1"/>
              </p:cNvSpPr>
              <p:nvPr/>
            </p:nvSpPr>
            <p:spPr>
              <a:xfrm>
                <a:off x="26632884" y="11974497"/>
                <a:ext cx="9955746" cy="461665"/>
              </a:xfrm>
              <a:prstGeom prst="rect">
                <a:avLst/>
              </a:prstGeom>
              <a:blipFill>
                <a:blip r:embed="rId31"/>
                <a:stretch>
                  <a:fillRect b="-18421"/>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A1FB011C-48C2-6574-0F7D-A7515C524A2F}"/>
              </a:ext>
            </a:extLst>
          </p:cNvPr>
          <p:cNvSpPr txBox="1"/>
          <p:nvPr/>
        </p:nvSpPr>
        <p:spPr>
          <a:xfrm>
            <a:off x="25330885" y="11464963"/>
            <a:ext cx="7795170" cy="461665"/>
          </a:xfrm>
          <a:prstGeom prst="rect">
            <a:avLst/>
          </a:prstGeom>
          <a:noFill/>
        </p:spPr>
        <p:txBody>
          <a:bodyPr wrap="square" rtlCol="0">
            <a:spAutoFit/>
          </a:bodyPr>
          <a:lstStyle/>
          <a:p>
            <a:r>
              <a:rPr lang="en-US" sz="2400" dirty="0"/>
              <a:t>Under certain conditions, the most likely action is given by</a:t>
            </a:r>
          </a:p>
        </p:txBody>
      </p:sp>
      <p:sp>
        <p:nvSpPr>
          <p:cNvPr id="84" name="TextBox 83">
            <a:extLst>
              <a:ext uri="{FF2B5EF4-FFF2-40B4-BE49-F238E27FC236}">
                <a16:creationId xmlns:a16="http://schemas.microsoft.com/office/drawing/2014/main" id="{B2D95B4C-A8E3-89A2-7736-C24A6A1453EE}"/>
              </a:ext>
            </a:extLst>
          </p:cNvPr>
          <p:cNvSpPr txBox="1"/>
          <p:nvPr/>
        </p:nvSpPr>
        <p:spPr>
          <a:xfrm>
            <a:off x="27823473" y="15348009"/>
            <a:ext cx="2683513" cy="830997"/>
          </a:xfrm>
          <a:prstGeom prst="rect">
            <a:avLst/>
          </a:prstGeom>
          <a:noFill/>
        </p:spPr>
        <p:txBody>
          <a:bodyPr wrap="square" rtlCol="0">
            <a:spAutoFit/>
          </a:bodyPr>
          <a:lstStyle/>
          <a:p>
            <a:pPr algn="ctr"/>
            <a:r>
              <a:rPr lang="en-US" sz="2400" dirty="0">
                <a:solidFill>
                  <a:srgbClr val="009900"/>
                </a:solidFill>
              </a:rPr>
              <a:t>“How much the bird values food”</a:t>
            </a:r>
          </a:p>
        </p:txBody>
      </p:sp>
      <p:sp>
        <p:nvSpPr>
          <p:cNvPr id="85" name="TextBox 84">
            <a:extLst>
              <a:ext uri="{FF2B5EF4-FFF2-40B4-BE49-F238E27FC236}">
                <a16:creationId xmlns:a16="http://schemas.microsoft.com/office/drawing/2014/main" id="{8059CF3F-8868-794B-430F-233BDBF40B36}"/>
              </a:ext>
            </a:extLst>
          </p:cNvPr>
          <p:cNvSpPr txBox="1"/>
          <p:nvPr/>
        </p:nvSpPr>
        <p:spPr>
          <a:xfrm>
            <a:off x="27743775" y="18239007"/>
            <a:ext cx="2786971" cy="1569660"/>
          </a:xfrm>
          <a:prstGeom prst="rect">
            <a:avLst/>
          </a:prstGeom>
          <a:noFill/>
        </p:spPr>
        <p:txBody>
          <a:bodyPr wrap="square" rtlCol="0">
            <a:spAutoFit/>
          </a:bodyPr>
          <a:lstStyle/>
          <a:p>
            <a:pPr algn="ctr"/>
            <a:r>
              <a:rPr lang="en-US" sz="2400" dirty="0">
                <a:solidFill>
                  <a:srgbClr val="009900"/>
                </a:solidFill>
              </a:rPr>
              <a:t>“To what extent locations of food rewards predict the bird’s behavior”</a:t>
            </a:r>
          </a:p>
        </p:txBody>
      </p:sp>
      <p:sp>
        <p:nvSpPr>
          <p:cNvPr id="86" name="TextBox 85">
            <a:extLst>
              <a:ext uri="{FF2B5EF4-FFF2-40B4-BE49-F238E27FC236}">
                <a16:creationId xmlns:a16="http://schemas.microsoft.com/office/drawing/2014/main" id="{047387D7-E85E-A7EF-CC1D-B2762D2373F1}"/>
              </a:ext>
            </a:extLst>
          </p:cNvPr>
          <p:cNvSpPr txBox="1"/>
          <p:nvPr/>
        </p:nvSpPr>
        <p:spPr>
          <a:xfrm>
            <a:off x="31031480" y="18233941"/>
            <a:ext cx="2478345" cy="1569660"/>
          </a:xfrm>
          <a:prstGeom prst="rect">
            <a:avLst/>
          </a:prstGeom>
          <a:noFill/>
        </p:spPr>
        <p:txBody>
          <a:bodyPr wrap="square" rtlCol="0">
            <a:spAutoFit/>
          </a:bodyPr>
          <a:lstStyle/>
          <a:p>
            <a:pPr algn="ctr"/>
            <a:r>
              <a:rPr lang="en-US" sz="2400" dirty="0">
                <a:solidFill>
                  <a:schemeClr val="accent6">
                    <a:lumMod val="75000"/>
                  </a:schemeClr>
                </a:solidFill>
              </a:rPr>
              <a:t>“To what extent locations of other birds predict the bird’s behavior”</a:t>
            </a:r>
          </a:p>
        </p:txBody>
      </p:sp>
      <p:sp>
        <p:nvSpPr>
          <p:cNvPr id="87" name="TextBox 86">
            <a:extLst>
              <a:ext uri="{FF2B5EF4-FFF2-40B4-BE49-F238E27FC236}">
                <a16:creationId xmlns:a16="http://schemas.microsoft.com/office/drawing/2014/main" id="{811B86A1-7264-D593-D2F3-412F9FFF2EFF}"/>
              </a:ext>
            </a:extLst>
          </p:cNvPr>
          <p:cNvSpPr txBox="1"/>
          <p:nvPr/>
        </p:nvSpPr>
        <p:spPr>
          <a:xfrm>
            <a:off x="30469580" y="15501189"/>
            <a:ext cx="3805936" cy="830997"/>
          </a:xfrm>
          <a:prstGeom prst="rect">
            <a:avLst/>
          </a:prstGeom>
          <a:noFill/>
        </p:spPr>
        <p:txBody>
          <a:bodyPr wrap="square" rtlCol="0">
            <a:spAutoFit/>
          </a:bodyPr>
          <a:lstStyle/>
          <a:p>
            <a:pPr algn="ctr"/>
            <a:r>
              <a:rPr lang="en-US" sz="2400" dirty="0">
                <a:solidFill>
                  <a:schemeClr val="accent6">
                    <a:lumMod val="75000"/>
                  </a:schemeClr>
                </a:solidFill>
              </a:rPr>
              <a:t>“How much the bird values proximity to other birds”</a:t>
            </a: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13A5C4E2-1FBE-5DE6-6A48-62A3A6FC7F0D}"/>
                  </a:ext>
                </a:extLst>
              </p:cNvPr>
              <p:cNvSpPr txBox="1"/>
              <p:nvPr/>
            </p:nvSpPr>
            <p:spPr>
              <a:xfrm>
                <a:off x="27905654" y="14349549"/>
                <a:ext cx="2813580" cy="7468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sSup>
                            <m:sSupPr>
                              <m:ctrlPr>
                                <a:rPr lang="en-US" sz="3600" i="1">
                                  <a:latin typeface="Cambria Math" panose="02040503050406030204" pitchFamily="18" charset="0"/>
                                </a:rPr>
                              </m:ctrlPr>
                            </m:sSupPr>
                            <m:e>
                              <m:sSub>
                                <m:sSubPr>
                                  <m:ctrlPr>
                                    <a:rPr lang="en-US" sz="3600" i="1">
                                      <a:latin typeface="Cambria Math" panose="02040503050406030204" pitchFamily="18" charset="0"/>
                                    </a:rPr>
                                  </m:ctrlPr>
                                </m:sSubPr>
                                <m:e>
                                  <m:sSub>
                                    <m:sSubPr>
                                      <m:ctrlPr>
                                        <a:rPr lang="en-US" sz="3600" i="1">
                                          <a:solidFill>
                                            <a:srgbClr val="009900"/>
                                          </a:solidFill>
                                          <a:latin typeface="Cambria Math" panose="02040503050406030204" pitchFamily="18" charset="0"/>
                                        </a:rPr>
                                      </m:ctrlPr>
                                    </m:sSubPr>
                                    <m:e>
                                      <m:r>
                                        <a:rPr lang="en-US" sz="3600" i="1">
                                          <a:solidFill>
                                            <a:srgbClr val="009900"/>
                                          </a:solidFill>
                                          <a:latin typeface="Cambria Math" panose="02040503050406030204" pitchFamily="18" charset="0"/>
                                        </a:rPr>
                                        <m:t>𝑐</m:t>
                                      </m:r>
                                    </m:e>
                                    <m:sub>
                                      <m:r>
                                        <a:rPr lang="en-US" sz="3600" i="1">
                                          <a:solidFill>
                                            <a:srgbClr val="009900"/>
                                          </a:solidFill>
                                          <a:latin typeface="Cambria Math" panose="02040503050406030204" pitchFamily="18" charset="0"/>
                                        </a:rPr>
                                        <m:t>1</m:t>
                                      </m:r>
                                    </m:sub>
                                  </m:sSub>
                                  <m:acc>
                                    <m:accPr>
                                      <m:chr m:val="⃑"/>
                                      <m:ctrlPr>
                                        <a:rPr lang="en-US" sz="3600" i="1">
                                          <a:latin typeface="Cambria Math" panose="02040503050406030204" pitchFamily="18" charset="0"/>
                                        </a:rPr>
                                      </m:ctrlPr>
                                    </m:accPr>
                                    <m:e>
                                      <m:r>
                                        <a:rPr lang="en-US" sz="3600" i="1">
                                          <a:latin typeface="Cambria Math" panose="02040503050406030204" pitchFamily="18" charset="0"/>
                                        </a:rPr>
                                        <m:t>𝑤</m:t>
                                      </m:r>
                                    </m:e>
                                  </m:acc>
                                </m:e>
                                <m:sub>
                                  <m:r>
                                    <a:rPr lang="en-US" sz="3600" i="1">
                                      <a:latin typeface="Cambria Math" panose="02040503050406030204" pitchFamily="18" charset="0"/>
                                    </a:rPr>
                                    <m:t>1</m:t>
                                  </m:r>
                                </m:sub>
                              </m:sSub>
                            </m:e>
                            <m:sup>
                              <m:r>
                                <a:rPr lang="en-US" sz="3600" i="1">
                                  <a:latin typeface="Cambria Math" panose="02040503050406030204" pitchFamily="18" charset="0"/>
                                </a:rPr>
                                <m:t>𝑇</m:t>
                              </m:r>
                            </m:sup>
                          </m:sSup>
                          <m:r>
                            <a:rPr lang="en-US" sz="3600" i="1">
                              <a:latin typeface="Cambria Math" panose="02040503050406030204" pitchFamily="18" charset="0"/>
                            </a:rPr>
                            <m:t>𝑀</m:t>
                          </m:r>
                          <m:acc>
                            <m:accPr>
                              <m:chr m:val="⃑"/>
                              <m:ctrlPr>
                                <a:rPr lang="en-US" sz="3600" i="1">
                                  <a:latin typeface="Cambria Math" panose="02040503050406030204" pitchFamily="18" charset="0"/>
                                </a:rPr>
                              </m:ctrlPr>
                            </m:accPr>
                            <m:e>
                              <m:r>
                                <a:rPr lang="en-US" sz="3600" i="1">
                                  <a:latin typeface="Cambria Math" panose="02040503050406030204" pitchFamily="18" charset="0"/>
                                </a:rPr>
                                <m:t>𝜙</m:t>
                              </m:r>
                            </m:e>
                          </m:acc>
                        </m:e>
                        <m:sub>
                          <m:r>
                            <a:rPr lang="en-US" sz="3600" i="1">
                              <a:latin typeface="Cambria Math" panose="02040503050406030204" pitchFamily="18" charset="0"/>
                            </a:rPr>
                            <m:t>𝑠</m:t>
                          </m:r>
                        </m:sub>
                      </m:sSub>
                    </m:oMath>
                  </m:oMathPara>
                </a14:m>
                <a:endParaRPr lang="en-US" sz="3600" dirty="0"/>
              </a:p>
            </p:txBody>
          </p:sp>
        </mc:Choice>
        <mc:Fallback>
          <p:sp>
            <p:nvSpPr>
              <p:cNvPr id="101" name="TextBox 100">
                <a:extLst>
                  <a:ext uri="{FF2B5EF4-FFF2-40B4-BE49-F238E27FC236}">
                    <a16:creationId xmlns:a16="http://schemas.microsoft.com/office/drawing/2014/main" id="{13A5C4E2-1FBE-5DE6-6A48-62A3A6FC7F0D}"/>
                  </a:ext>
                </a:extLst>
              </p:cNvPr>
              <p:cNvSpPr txBox="1">
                <a:spLocks noRot="1" noChangeAspect="1" noMove="1" noResize="1" noEditPoints="1" noAdjustHandles="1" noChangeArrowheads="1" noChangeShapeType="1" noTextEdit="1"/>
              </p:cNvSpPr>
              <p:nvPr/>
            </p:nvSpPr>
            <p:spPr>
              <a:xfrm>
                <a:off x="27905654" y="14349549"/>
                <a:ext cx="2813580" cy="746871"/>
              </a:xfrm>
              <a:prstGeom prst="rect">
                <a:avLst/>
              </a:prstGeom>
              <a:blipFill>
                <a:blip r:embed="rId32"/>
                <a:stretch>
                  <a:fillRect b="-1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FD7C1CCE-28CC-117B-C37F-4F8BC71FECFE}"/>
                  </a:ext>
                </a:extLst>
              </p:cNvPr>
              <p:cNvSpPr txBox="1"/>
              <p:nvPr/>
            </p:nvSpPr>
            <p:spPr>
              <a:xfrm>
                <a:off x="30920633" y="14346641"/>
                <a:ext cx="2324494" cy="7468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sSup>
                            <m:sSupPr>
                              <m:ctrlPr>
                                <a:rPr lang="en-US" sz="3600" i="1">
                                  <a:latin typeface="Cambria Math" panose="02040503050406030204" pitchFamily="18" charset="0"/>
                                </a:rPr>
                              </m:ctrlPr>
                            </m:sSupPr>
                            <m:e>
                              <m:sSub>
                                <m:sSubPr>
                                  <m:ctrlPr>
                                    <a:rPr lang="en-US" sz="3600" i="1">
                                      <a:latin typeface="Cambria Math" panose="02040503050406030204" pitchFamily="18" charset="0"/>
                                    </a:rPr>
                                  </m:ctrlPr>
                                </m:sSubPr>
                                <m:e>
                                  <m:sSub>
                                    <m:sSubPr>
                                      <m:ctrlPr>
                                        <a:rPr lang="en-US" sz="3600" i="1">
                                          <a:solidFill>
                                            <a:schemeClr val="accent6">
                                              <a:lumMod val="75000"/>
                                            </a:schemeClr>
                                          </a:solidFill>
                                          <a:latin typeface="Cambria Math" panose="02040503050406030204" pitchFamily="18" charset="0"/>
                                        </a:rPr>
                                      </m:ctrlPr>
                                    </m:sSubPr>
                                    <m:e>
                                      <m:r>
                                        <a:rPr lang="en-US" sz="3600" i="1">
                                          <a:solidFill>
                                            <a:schemeClr val="accent6">
                                              <a:lumMod val="75000"/>
                                            </a:schemeClr>
                                          </a:solidFill>
                                          <a:latin typeface="Cambria Math" panose="02040503050406030204" pitchFamily="18" charset="0"/>
                                        </a:rPr>
                                        <m:t>𝑐</m:t>
                                      </m:r>
                                    </m:e>
                                    <m:sub>
                                      <m:r>
                                        <a:rPr lang="en-US" sz="3600" i="1">
                                          <a:solidFill>
                                            <a:schemeClr val="accent6">
                                              <a:lumMod val="75000"/>
                                            </a:schemeClr>
                                          </a:solidFill>
                                          <a:latin typeface="Cambria Math" panose="02040503050406030204" pitchFamily="18" charset="0"/>
                                        </a:rPr>
                                        <m:t>2</m:t>
                                      </m:r>
                                    </m:sub>
                                  </m:sSub>
                                  <m:acc>
                                    <m:accPr>
                                      <m:chr m:val="⃑"/>
                                      <m:ctrlPr>
                                        <a:rPr lang="en-US" sz="3600" i="1">
                                          <a:latin typeface="Cambria Math" panose="02040503050406030204" pitchFamily="18" charset="0"/>
                                        </a:rPr>
                                      </m:ctrlPr>
                                    </m:accPr>
                                    <m:e>
                                      <m:r>
                                        <a:rPr lang="en-US" sz="3600" i="1">
                                          <a:latin typeface="Cambria Math" panose="02040503050406030204" pitchFamily="18" charset="0"/>
                                        </a:rPr>
                                        <m:t>𝑤</m:t>
                                      </m:r>
                                    </m:e>
                                  </m:acc>
                                </m:e>
                                <m:sub>
                                  <m:r>
                                    <a:rPr lang="en-US" sz="3600" i="1">
                                      <a:latin typeface="Cambria Math" panose="02040503050406030204" pitchFamily="18" charset="0"/>
                                    </a:rPr>
                                    <m:t>2</m:t>
                                  </m:r>
                                </m:sub>
                              </m:sSub>
                            </m:e>
                            <m:sup>
                              <m:r>
                                <a:rPr lang="en-US" sz="3600" i="1">
                                  <a:latin typeface="Cambria Math" panose="02040503050406030204" pitchFamily="18" charset="0"/>
                                </a:rPr>
                                <m:t>𝑇</m:t>
                              </m:r>
                            </m:sup>
                          </m:sSup>
                          <m:r>
                            <a:rPr lang="en-US" sz="3600" i="1">
                              <a:latin typeface="Cambria Math" panose="02040503050406030204" pitchFamily="18" charset="0"/>
                            </a:rPr>
                            <m:t>𝑀</m:t>
                          </m:r>
                          <m:acc>
                            <m:accPr>
                              <m:chr m:val="⃑"/>
                              <m:ctrlPr>
                                <a:rPr lang="en-US" sz="3600" i="1">
                                  <a:latin typeface="Cambria Math" panose="02040503050406030204" pitchFamily="18" charset="0"/>
                                </a:rPr>
                              </m:ctrlPr>
                            </m:accPr>
                            <m:e>
                              <m:r>
                                <a:rPr lang="en-US" sz="3600" i="1">
                                  <a:latin typeface="Cambria Math" panose="02040503050406030204" pitchFamily="18" charset="0"/>
                                </a:rPr>
                                <m:t>𝜙</m:t>
                              </m:r>
                            </m:e>
                          </m:acc>
                        </m:e>
                        <m:sub>
                          <m:r>
                            <a:rPr lang="en-US" sz="3600" i="1">
                              <a:latin typeface="Cambria Math" panose="02040503050406030204" pitchFamily="18" charset="0"/>
                            </a:rPr>
                            <m:t>𝑠</m:t>
                          </m:r>
                        </m:sub>
                      </m:sSub>
                    </m:oMath>
                  </m:oMathPara>
                </a14:m>
                <a:endParaRPr lang="en-US" sz="3600" dirty="0"/>
              </a:p>
            </p:txBody>
          </p:sp>
        </mc:Choice>
        <mc:Fallback>
          <p:sp>
            <p:nvSpPr>
              <p:cNvPr id="102" name="TextBox 101">
                <a:extLst>
                  <a:ext uri="{FF2B5EF4-FFF2-40B4-BE49-F238E27FC236}">
                    <a16:creationId xmlns:a16="http://schemas.microsoft.com/office/drawing/2014/main" id="{FD7C1CCE-28CC-117B-C37F-4F8BC71FECFE}"/>
                  </a:ext>
                </a:extLst>
              </p:cNvPr>
              <p:cNvSpPr txBox="1">
                <a:spLocks noRot="1" noChangeAspect="1" noMove="1" noResize="1" noEditPoints="1" noAdjustHandles="1" noChangeArrowheads="1" noChangeShapeType="1" noTextEdit="1"/>
              </p:cNvSpPr>
              <p:nvPr/>
            </p:nvSpPr>
            <p:spPr>
              <a:xfrm>
                <a:off x="30920633" y="14346641"/>
                <a:ext cx="2324494" cy="746871"/>
              </a:xfrm>
              <a:prstGeom prst="rect">
                <a:avLst/>
              </a:prstGeom>
              <a:blipFill>
                <a:blip r:embed="rId33"/>
                <a:stretch>
                  <a:fillRect b="-1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7FF47718-48B3-003D-87D5-D973387076D2}"/>
                  </a:ext>
                </a:extLst>
              </p:cNvPr>
              <p:cNvSpPr txBox="1"/>
              <p:nvPr/>
            </p:nvSpPr>
            <p:spPr>
              <a:xfrm>
                <a:off x="26047122" y="14450612"/>
                <a:ext cx="67012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𝑉</m:t>
                      </m:r>
                    </m:oMath>
                  </m:oMathPara>
                </a14:m>
                <a:endParaRPr lang="en-US" sz="3600" dirty="0"/>
              </a:p>
            </p:txBody>
          </p:sp>
        </mc:Choice>
        <mc:Fallback>
          <p:sp>
            <p:nvSpPr>
              <p:cNvPr id="103" name="TextBox 102">
                <a:extLst>
                  <a:ext uri="{FF2B5EF4-FFF2-40B4-BE49-F238E27FC236}">
                    <a16:creationId xmlns:a16="http://schemas.microsoft.com/office/drawing/2014/main" id="{7FF47718-48B3-003D-87D5-D973387076D2}"/>
                  </a:ext>
                </a:extLst>
              </p:cNvPr>
              <p:cNvSpPr txBox="1">
                <a:spLocks noRot="1" noChangeAspect="1" noMove="1" noResize="1" noEditPoints="1" noAdjustHandles="1" noChangeArrowheads="1" noChangeShapeType="1" noTextEdit="1"/>
              </p:cNvSpPr>
              <p:nvPr/>
            </p:nvSpPr>
            <p:spPr>
              <a:xfrm>
                <a:off x="26047122" y="14450612"/>
                <a:ext cx="670128" cy="646331"/>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7D6CF047-9AD6-868A-D0D2-12C54A0ABB96}"/>
                  </a:ext>
                </a:extLst>
              </p:cNvPr>
              <p:cNvSpPr txBox="1"/>
              <p:nvPr/>
            </p:nvSpPr>
            <p:spPr>
              <a:xfrm>
                <a:off x="27126119" y="14454768"/>
                <a:ext cx="67012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oMath>
                  </m:oMathPara>
                </a14:m>
                <a:endParaRPr lang="en-US" sz="3600" dirty="0"/>
              </a:p>
            </p:txBody>
          </p:sp>
        </mc:Choice>
        <mc:Fallback>
          <p:sp>
            <p:nvSpPr>
              <p:cNvPr id="104" name="TextBox 103">
                <a:extLst>
                  <a:ext uri="{FF2B5EF4-FFF2-40B4-BE49-F238E27FC236}">
                    <a16:creationId xmlns:a16="http://schemas.microsoft.com/office/drawing/2014/main" id="{7D6CF047-9AD6-868A-D0D2-12C54A0ABB96}"/>
                  </a:ext>
                </a:extLst>
              </p:cNvPr>
              <p:cNvSpPr txBox="1">
                <a:spLocks noRot="1" noChangeAspect="1" noMove="1" noResize="1" noEditPoints="1" noAdjustHandles="1" noChangeArrowheads="1" noChangeShapeType="1" noTextEdit="1"/>
              </p:cNvSpPr>
              <p:nvPr/>
            </p:nvSpPr>
            <p:spPr>
              <a:xfrm>
                <a:off x="27126119" y="14454768"/>
                <a:ext cx="670128" cy="646331"/>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TextBox 107">
                <a:extLst>
                  <a:ext uri="{FF2B5EF4-FFF2-40B4-BE49-F238E27FC236}">
                    <a16:creationId xmlns:a16="http://schemas.microsoft.com/office/drawing/2014/main" id="{C38E7A30-1F63-8F43-AE0F-3F292F7BBD3D}"/>
                  </a:ext>
                </a:extLst>
              </p:cNvPr>
              <p:cNvSpPr txBox="1"/>
              <p:nvPr/>
            </p:nvSpPr>
            <p:spPr>
              <a:xfrm>
                <a:off x="30384749" y="14468464"/>
                <a:ext cx="67012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oMath>
                  </m:oMathPara>
                </a14:m>
                <a:endParaRPr lang="en-US" sz="3600" dirty="0"/>
              </a:p>
            </p:txBody>
          </p:sp>
        </mc:Choice>
        <mc:Fallback>
          <p:sp>
            <p:nvSpPr>
              <p:cNvPr id="108" name="TextBox 107">
                <a:extLst>
                  <a:ext uri="{FF2B5EF4-FFF2-40B4-BE49-F238E27FC236}">
                    <a16:creationId xmlns:a16="http://schemas.microsoft.com/office/drawing/2014/main" id="{C38E7A30-1F63-8F43-AE0F-3F292F7BBD3D}"/>
                  </a:ext>
                </a:extLst>
              </p:cNvPr>
              <p:cNvSpPr txBox="1">
                <a:spLocks noRot="1" noChangeAspect="1" noMove="1" noResize="1" noEditPoints="1" noAdjustHandles="1" noChangeArrowheads="1" noChangeShapeType="1" noTextEdit="1"/>
              </p:cNvSpPr>
              <p:nvPr/>
            </p:nvSpPr>
            <p:spPr>
              <a:xfrm>
                <a:off x="30384749" y="14468464"/>
                <a:ext cx="670128" cy="646331"/>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A5FB8B94-88E2-8EBC-7472-BB569A055E23}"/>
                  </a:ext>
                </a:extLst>
              </p:cNvPr>
              <p:cNvSpPr txBox="1"/>
              <p:nvPr/>
            </p:nvSpPr>
            <p:spPr>
              <a:xfrm>
                <a:off x="24190366" y="19893106"/>
                <a:ext cx="1378710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𝑃</m:t>
                      </m:r>
                      <m:d>
                        <m:dPr>
                          <m:ctrlPr>
                            <a:rPr lang="en-US" sz="3600" i="1">
                              <a:latin typeface="Cambria Math" panose="02040503050406030204" pitchFamily="18" charset="0"/>
                            </a:rPr>
                          </m:ctrlPr>
                        </m:dPr>
                        <m:e>
                          <m:r>
                            <a:rPr lang="en-US" sz="3600" i="1">
                              <a:latin typeface="Cambria Math" panose="02040503050406030204" pitchFamily="18" charset="0"/>
                            </a:rPr>
                            <m:t>𝐴</m:t>
                          </m:r>
                        </m:e>
                        <m:e>
                          <m:r>
                            <a:rPr lang="en-US" sz="3600" i="1">
                              <a:latin typeface="Cambria Math" panose="02040503050406030204" pitchFamily="18" charset="0"/>
                            </a:rPr>
                            <m:t>𝑆</m:t>
                          </m:r>
                        </m:e>
                      </m:d>
                      <m:r>
                        <a:rPr lang="en-US" sz="3600" i="1">
                          <a:latin typeface="Cambria Math" panose="02040503050406030204" pitchFamily="18" charset="0"/>
                        </a:rPr>
                        <m:t>    =   </m:t>
                      </m:r>
                      <m:r>
                        <a:rPr lang="en-US" sz="3600" i="1">
                          <a:latin typeface="Cambria Math" panose="02040503050406030204" pitchFamily="18" charset="0"/>
                        </a:rPr>
                        <m:t>h</m:t>
                      </m:r>
                      <m:r>
                        <a:rPr lang="en-US" sz="3600" i="1">
                          <a:latin typeface="Cambria Math" panose="02040503050406030204" pitchFamily="18" charset="0"/>
                        </a:rPr>
                        <m:t>(</m:t>
                      </m:r>
                      <m:sSub>
                        <m:sSubPr>
                          <m:ctrlPr>
                            <a:rPr lang="en-US" sz="3600" i="1">
                              <a:solidFill>
                                <a:srgbClr val="009900"/>
                              </a:solidFill>
                              <a:latin typeface="Cambria Math" panose="02040503050406030204" pitchFamily="18" charset="0"/>
                            </a:rPr>
                          </m:ctrlPr>
                        </m:sSubPr>
                        <m:e>
                          <m:r>
                            <a:rPr lang="en-US" sz="3600" i="1">
                              <a:solidFill>
                                <a:srgbClr val="009900"/>
                              </a:solidFill>
                              <a:latin typeface="Cambria Math" panose="02040503050406030204" pitchFamily="18" charset="0"/>
                            </a:rPr>
                            <m:t>𝑎</m:t>
                          </m:r>
                        </m:e>
                        <m:sub>
                          <m:r>
                            <a:rPr lang="en-US" sz="3600" i="1">
                              <a:solidFill>
                                <a:srgbClr val="009900"/>
                              </a:solidFill>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r>
                            <a:rPr lang="en-US" sz="3600" i="1">
                              <a:latin typeface="Cambria Math" panose="02040503050406030204" pitchFamily="18" charset="0"/>
                            </a:rPr>
                            <m:t>1</m:t>
                          </m:r>
                        </m:sub>
                      </m:sSub>
                      <m:d>
                        <m:dPr>
                          <m:ctrlPr>
                            <a:rPr lang="en-US" sz="3600" i="1">
                              <a:latin typeface="Cambria Math" panose="02040503050406030204" pitchFamily="18" charset="0"/>
                            </a:rPr>
                          </m:ctrlPr>
                        </m:dPr>
                        <m:e>
                          <m:r>
                            <a:rPr lang="en-US" sz="3600" i="1">
                              <a:latin typeface="Cambria Math" panose="02040503050406030204" pitchFamily="18" charset="0"/>
                            </a:rPr>
                            <m:t>𝑠</m:t>
                          </m:r>
                        </m:e>
                      </m:d>
                      <m:r>
                        <a:rPr lang="en-US" sz="3600" i="1">
                          <a:latin typeface="Cambria Math" panose="02040503050406030204" pitchFamily="18" charset="0"/>
                        </a:rPr>
                        <m:t>   + </m:t>
                      </m:r>
                      <m:r>
                        <a:rPr lang="en-US" sz="3600" b="0" i="1" smtClean="0">
                          <a:latin typeface="Cambria Math" panose="02040503050406030204" pitchFamily="18" charset="0"/>
                        </a:rPr>
                        <m:t>  </m:t>
                      </m:r>
                      <m:sSub>
                        <m:sSubPr>
                          <m:ctrlPr>
                            <a:rPr lang="en-US" sz="3600" i="1">
                              <a:solidFill>
                                <a:schemeClr val="accent6">
                                  <a:lumMod val="75000"/>
                                </a:schemeClr>
                              </a:solidFill>
                              <a:latin typeface="Cambria Math" panose="02040503050406030204" pitchFamily="18" charset="0"/>
                            </a:rPr>
                          </m:ctrlPr>
                        </m:sSubPr>
                        <m:e>
                          <m:r>
                            <a:rPr lang="en-US" sz="3600" i="1">
                              <a:solidFill>
                                <a:schemeClr val="accent6">
                                  <a:lumMod val="75000"/>
                                </a:schemeClr>
                              </a:solidFill>
                              <a:latin typeface="Cambria Math" panose="02040503050406030204" pitchFamily="18" charset="0"/>
                            </a:rPr>
                            <m:t>𝑎</m:t>
                          </m:r>
                        </m:e>
                        <m:sub>
                          <m:r>
                            <a:rPr lang="en-US" sz="3600" i="1">
                              <a:solidFill>
                                <a:schemeClr val="accent6">
                                  <a:lumMod val="75000"/>
                                </a:schemeClr>
                              </a:solidFill>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r>
                            <a:rPr lang="en-US" sz="3600" i="1">
                              <a:latin typeface="Cambria Math" panose="02040503050406030204" pitchFamily="18" charset="0"/>
                            </a:rPr>
                            <m:t>2</m:t>
                          </m:r>
                        </m:sub>
                      </m:sSub>
                      <m:d>
                        <m:dPr>
                          <m:ctrlPr>
                            <a:rPr lang="en-US" sz="3600" i="1">
                              <a:latin typeface="Cambria Math" panose="02040503050406030204" pitchFamily="18" charset="0"/>
                            </a:rPr>
                          </m:ctrlPr>
                        </m:dPr>
                        <m:e>
                          <m:r>
                            <a:rPr lang="en-US" sz="3600" i="1">
                              <a:latin typeface="Cambria Math" panose="02040503050406030204" pitchFamily="18" charset="0"/>
                            </a:rPr>
                            <m:t>𝑠</m:t>
                          </m:r>
                        </m:e>
                      </m:d>
                      <m:r>
                        <a:rPr lang="en-US" sz="3600" b="0" i="1" smtClean="0">
                          <a:latin typeface="Cambria Math" panose="02040503050406030204" pitchFamily="18" charset="0"/>
                        </a:rPr>
                        <m:t> </m:t>
                      </m:r>
                      <m:r>
                        <a:rPr lang="en-US" sz="3600" i="1">
                          <a:latin typeface="Cambria Math" panose="02040503050406030204" pitchFamily="18" charset="0"/>
                        </a:rPr>
                        <m:t>  +…+  </m:t>
                      </m:r>
                      <m:sSub>
                        <m:sSubPr>
                          <m:ctrlPr>
                            <a:rPr lang="en-US" sz="3600" i="1">
                              <a:solidFill>
                                <a:schemeClr val="accent5">
                                  <a:lumMod val="75000"/>
                                </a:schemeClr>
                              </a:solidFill>
                              <a:latin typeface="Cambria Math" panose="02040503050406030204" pitchFamily="18" charset="0"/>
                            </a:rPr>
                          </m:ctrlPr>
                        </m:sSubPr>
                        <m:e>
                          <m:r>
                            <a:rPr lang="en-US" sz="3600" i="1">
                              <a:solidFill>
                                <a:schemeClr val="accent5">
                                  <a:lumMod val="75000"/>
                                </a:schemeClr>
                              </a:solidFill>
                              <a:latin typeface="Cambria Math" panose="02040503050406030204" pitchFamily="18" charset="0"/>
                            </a:rPr>
                            <m:t> </m:t>
                          </m:r>
                          <m:r>
                            <a:rPr lang="en-US" sz="3600" i="1">
                              <a:solidFill>
                                <a:schemeClr val="accent5">
                                  <a:lumMod val="75000"/>
                                </a:schemeClr>
                              </a:solidFill>
                              <a:latin typeface="Cambria Math" panose="02040503050406030204" pitchFamily="18" charset="0"/>
                            </a:rPr>
                            <m:t>𝑎</m:t>
                          </m:r>
                        </m:e>
                        <m:sub>
                          <m:r>
                            <a:rPr lang="en-US" sz="3600" i="1">
                              <a:solidFill>
                                <a:schemeClr val="accent5">
                                  <a:lumMod val="75000"/>
                                </a:schemeClr>
                              </a:solidFill>
                              <a:latin typeface="Cambria Math" panose="02040503050406030204" pitchFamily="18" charset="0"/>
                            </a:rPr>
                            <m:t>𝑛</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r>
                            <a:rPr lang="en-US" sz="3600" i="1">
                              <a:latin typeface="Cambria Math" panose="02040503050406030204" pitchFamily="18" charset="0"/>
                            </a:rPr>
                            <m:t>𝑛</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 )</m:t>
                      </m:r>
                    </m:oMath>
                  </m:oMathPara>
                </a14:m>
                <a:endParaRPr lang="en-US" sz="3600" dirty="0"/>
              </a:p>
            </p:txBody>
          </p:sp>
        </mc:Choice>
        <mc:Fallback>
          <p:sp>
            <p:nvSpPr>
              <p:cNvPr id="109" name="TextBox 108">
                <a:extLst>
                  <a:ext uri="{FF2B5EF4-FFF2-40B4-BE49-F238E27FC236}">
                    <a16:creationId xmlns:a16="http://schemas.microsoft.com/office/drawing/2014/main" id="{A5FB8B94-88E2-8EBC-7472-BB569A055E23}"/>
                  </a:ext>
                </a:extLst>
              </p:cNvPr>
              <p:cNvSpPr txBox="1">
                <a:spLocks noRot="1" noChangeAspect="1" noMove="1" noResize="1" noEditPoints="1" noAdjustHandles="1" noChangeArrowheads="1" noChangeShapeType="1" noTextEdit="1"/>
              </p:cNvSpPr>
              <p:nvPr/>
            </p:nvSpPr>
            <p:spPr>
              <a:xfrm>
                <a:off x="24190366" y="19893106"/>
                <a:ext cx="13787104" cy="646331"/>
              </a:xfrm>
              <a:prstGeom prst="rect">
                <a:avLst/>
              </a:prstGeom>
              <a:blipFill>
                <a:blip r:embed="rId37"/>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991657F-C240-2ADF-620D-D5998BD531A6}"/>
                  </a:ext>
                </a:extLst>
              </p:cNvPr>
              <p:cNvSpPr txBox="1"/>
              <p:nvPr/>
            </p:nvSpPr>
            <p:spPr>
              <a:xfrm>
                <a:off x="34354116" y="14344682"/>
                <a:ext cx="2290737" cy="7468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 </m:t>
                      </m:r>
                      <m:sSub>
                        <m:sSubPr>
                          <m:ctrlPr>
                            <a:rPr lang="en-US" sz="3600" i="1">
                              <a:latin typeface="Cambria Math" panose="02040503050406030204" pitchFamily="18" charset="0"/>
                            </a:rPr>
                          </m:ctrlPr>
                        </m:sSubPr>
                        <m:e>
                          <m:sSup>
                            <m:sSupPr>
                              <m:ctrlPr>
                                <a:rPr lang="en-US" sz="3600" i="1">
                                  <a:latin typeface="Cambria Math" panose="02040503050406030204" pitchFamily="18" charset="0"/>
                                </a:rPr>
                              </m:ctrlPr>
                            </m:sSupPr>
                            <m:e>
                              <m:sSub>
                                <m:sSubPr>
                                  <m:ctrlPr>
                                    <a:rPr lang="en-US" sz="3600" i="1">
                                      <a:latin typeface="Cambria Math" panose="02040503050406030204" pitchFamily="18" charset="0"/>
                                    </a:rPr>
                                  </m:ctrlPr>
                                </m:sSubPr>
                                <m:e>
                                  <m:sSub>
                                    <m:sSubPr>
                                      <m:ctrlPr>
                                        <a:rPr lang="en-US" sz="3600" i="1">
                                          <a:solidFill>
                                            <a:schemeClr val="accent5">
                                              <a:lumMod val="75000"/>
                                            </a:schemeClr>
                                          </a:solidFill>
                                          <a:latin typeface="Cambria Math" panose="02040503050406030204" pitchFamily="18" charset="0"/>
                                        </a:rPr>
                                      </m:ctrlPr>
                                    </m:sSubPr>
                                    <m:e>
                                      <m:r>
                                        <a:rPr lang="en-US" sz="3600" i="1">
                                          <a:solidFill>
                                            <a:schemeClr val="accent5">
                                              <a:lumMod val="75000"/>
                                            </a:schemeClr>
                                          </a:solidFill>
                                          <a:latin typeface="Cambria Math" panose="02040503050406030204" pitchFamily="18" charset="0"/>
                                        </a:rPr>
                                        <m:t>𝑐</m:t>
                                      </m:r>
                                    </m:e>
                                    <m:sub>
                                      <m:r>
                                        <a:rPr lang="en-US" sz="3600" i="1">
                                          <a:solidFill>
                                            <a:schemeClr val="accent5">
                                              <a:lumMod val="75000"/>
                                            </a:schemeClr>
                                          </a:solidFill>
                                          <a:latin typeface="Cambria Math" panose="02040503050406030204" pitchFamily="18" charset="0"/>
                                        </a:rPr>
                                        <m:t>𝑛</m:t>
                                      </m:r>
                                    </m:sub>
                                  </m:sSub>
                                  <m:acc>
                                    <m:accPr>
                                      <m:chr m:val="⃑"/>
                                      <m:ctrlPr>
                                        <a:rPr lang="en-US" sz="3600" i="1">
                                          <a:latin typeface="Cambria Math" panose="02040503050406030204" pitchFamily="18" charset="0"/>
                                        </a:rPr>
                                      </m:ctrlPr>
                                    </m:accPr>
                                    <m:e>
                                      <m:r>
                                        <a:rPr lang="en-US" sz="3600" i="1">
                                          <a:latin typeface="Cambria Math" panose="02040503050406030204" pitchFamily="18" charset="0"/>
                                        </a:rPr>
                                        <m:t>𝑤</m:t>
                                      </m:r>
                                    </m:e>
                                  </m:acc>
                                </m:e>
                                <m:sub>
                                  <m:r>
                                    <a:rPr lang="en-US" sz="3600" i="1">
                                      <a:latin typeface="Cambria Math" panose="02040503050406030204" pitchFamily="18" charset="0"/>
                                    </a:rPr>
                                    <m:t>𝑛</m:t>
                                  </m:r>
                                </m:sub>
                              </m:sSub>
                            </m:e>
                            <m:sup>
                              <m:r>
                                <a:rPr lang="en-US" sz="3600" i="1">
                                  <a:latin typeface="Cambria Math" panose="02040503050406030204" pitchFamily="18" charset="0"/>
                                </a:rPr>
                                <m:t>𝑇</m:t>
                              </m:r>
                            </m:sup>
                          </m:sSup>
                          <m:r>
                            <a:rPr lang="en-US" sz="3600" i="1">
                              <a:latin typeface="Cambria Math" panose="02040503050406030204" pitchFamily="18" charset="0"/>
                            </a:rPr>
                            <m:t>𝑀</m:t>
                          </m:r>
                          <m:acc>
                            <m:accPr>
                              <m:chr m:val="⃑"/>
                              <m:ctrlPr>
                                <a:rPr lang="en-US" sz="3600" i="1">
                                  <a:latin typeface="Cambria Math" panose="02040503050406030204" pitchFamily="18" charset="0"/>
                                </a:rPr>
                              </m:ctrlPr>
                            </m:accPr>
                            <m:e>
                              <m:r>
                                <a:rPr lang="en-US" sz="3600" i="1">
                                  <a:latin typeface="Cambria Math" panose="02040503050406030204" pitchFamily="18" charset="0"/>
                                </a:rPr>
                                <m:t>𝜙</m:t>
                              </m:r>
                            </m:e>
                          </m:acc>
                        </m:e>
                        <m:sub>
                          <m:r>
                            <a:rPr lang="en-US" sz="3600" i="1">
                              <a:latin typeface="Cambria Math" panose="02040503050406030204" pitchFamily="18" charset="0"/>
                            </a:rPr>
                            <m:t>𝑠</m:t>
                          </m:r>
                        </m:sub>
                      </m:sSub>
                    </m:oMath>
                  </m:oMathPara>
                </a14:m>
                <a:endParaRPr lang="en-US" sz="3600" dirty="0"/>
              </a:p>
            </p:txBody>
          </p:sp>
        </mc:Choice>
        <mc:Fallback>
          <p:sp>
            <p:nvSpPr>
              <p:cNvPr id="110" name="TextBox 109">
                <a:extLst>
                  <a:ext uri="{FF2B5EF4-FFF2-40B4-BE49-F238E27FC236}">
                    <a16:creationId xmlns:a16="http://schemas.microsoft.com/office/drawing/2014/main" id="{3991657F-C240-2ADF-620D-D5998BD531A6}"/>
                  </a:ext>
                </a:extLst>
              </p:cNvPr>
              <p:cNvSpPr txBox="1">
                <a:spLocks noRot="1" noChangeAspect="1" noMove="1" noResize="1" noEditPoints="1" noAdjustHandles="1" noChangeArrowheads="1" noChangeShapeType="1" noTextEdit="1"/>
              </p:cNvSpPr>
              <p:nvPr/>
            </p:nvSpPr>
            <p:spPr>
              <a:xfrm>
                <a:off x="34354116" y="14344682"/>
                <a:ext cx="2290737" cy="746871"/>
              </a:xfrm>
              <a:prstGeom prst="rect">
                <a:avLst/>
              </a:prstGeom>
              <a:blipFill>
                <a:blip r:embed="rId38"/>
                <a:stretch>
                  <a:fillRect l="-6077" r="-3315"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TextBox 110">
                <a:extLst>
                  <a:ext uri="{FF2B5EF4-FFF2-40B4-BE49-F238E27FC236}">
                    <a16:creationId xmlns:a16="http://schemas.microsoft.com/office/drawing/2014/main" id="{87FDEC0A-55A6-5685-1A3B-02B73B91EF1C}"/>
                  </a:ext>
                </a:extLst>
              </p:cNvPr>
              <p:cNvSpPr txBox="1"/>
              <p:nvPr/>
            </p:nvSpPr>
            <p:spPr>
              <a:xfrm>
                <a:off x="32947664" y="14468464"/>
                <a:ext cx="165086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oMath>
                  </m:oMathPara>
                </a14:m>
                <a:endParaRPr lang="en-US" sz="3600" dirty="0"/>
              </a:p>
            </p:txBody>
          </p:sp>
        </mc:Choice>
        <mc:Fallback>
          <p:sp>
            <p:nvSpPr>
              <p:cNvPr id="111" name="TextBox 110">
                <a:extLst>
                  <a:ext uri="{FF2B5EF4-FFF2-40B4-BE49-F238E27FC236}">
                    <a16:creationId xmlns:a16="http://schemas.microsoft.com/office/drawing/2014/main" id="{87FDEC0A-55A6-5685-1A3B-02B73B91EF1C}"/>
                  </a:ext>
                </a:extLst>
              </p:cNvPr>
              <p:cNvSpPr txBox="1">
                <a:spLocks noRot="1" noChangeAspect="1" noMove="1" noResize="1" noEditPoints="1" noAdjustHandles="1" noChangeArrowheads="1" noChangeShapeType="1" noTextEdit="1"/>
              </p:cNvSpPr>
              <p:nvPr/>
            </p:nvSpPr>
            <p:spPr>
              <a:xfrm>
                <a:off x="32947664" y="14468464"/>
                <a:ext cx="1650863" cy="646331"/>
              </a:xfrm>
              <a:prstGeom prst="rect">
                <a:avLst/>
              </a:prstGeom>
              <a:blipFill>
                <a:blip r:embed="rId39"/>
                <a:stretch>
                  <a:fillRect/>
                </a:stretch>
              </a:blipFill>
            </p:spPr>
            <p:txBody>
              <a:bodyPr/>
              <a:lstStyle/>
              <a:p>
                <a:r>
                  <a:rPr lang="en-US">
                    <a:noFill/>
                  </a:rPr>
                  <a:t> </a:t>
                </a:r>
              </a:p>
            </p:txBody>
          </p:sp>
        </mc:Fallback>
      </mc:AlternateContent>
      <p:pic>
        <p:nvPicPr>
          <p:cNvPr id="130" name="Picture 129" descr="A screenshot of a video game&#10;&#10;Description automatically generated with low confidence">
            <a:extLst>
              <a:ext uri="{FF2B5EF4-FFF2-40B4-BE49-F238E27FC236}">
                <a16:creationId xmlns:a16="http://schemas.microsoft.com/office/drawing/2014/main" id="{A36D78E1-0E9D-ED51-6782-1F6E7DD22A2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22752" y="28110050"/>
            <a:ext cx="3941013" cy="3941013"/>
          </a:xfrm>
          <a:prstGeom prst="rect">
            <a:avLst/>
          </a:prstGeom>
        </p:spPr>
      </p:pic>
      <p:sp>
        <p:nvSpPr>
          <p:cNvPr id="131" name="TextBox 130">
            <a:extLst>
              <a:ext uri="{FF2B5EF4-FFF2-40B4-BE49-F238E27FC236}">
                <a16:creationId xmlns:a16="http://schemas.microsoft.com/office/drawing/2014/main" id="{7FF1BF29-B1CA-857D-1146-3B329F0BEBD3}"/>
              </a:ext>
            </a:extLst>
          </p:cNvPr>
          <p:cNvSpPr txBox="1"/>
          <p:nvPr/>
        </p:nvSpPr>
        <p:spPr>
          <a:xfrm>
            <a:off x="774909" y="22260373"/>
            <a:ext cx="8899871" cy="830997"/>
          </a:xfrm>
          <a:prstGeom prst="rect">
            <a:avLst/>
          </a:prstGeom>
          <a:noFill/>
        </p:spPr>
        <p:txBody>
          <a:bodyPr wrap="square" rtlCol="0">
            <a:spAutoFit/>
          </a:bodyPr>
          <a:lstStyle/>
          <a:p>
            <a:r>
              <a:rPr lang="en-US" sz="2400" b="1" dirty="0"/>
              <a:t>Goal</a:t>
            </a:r>
            <a:r>
              <a:rPr lang="en-US" sz="2400" dirty="0"/>
              <a:t>: Infer what the agents value from observations of movements and reward locations.</a:t>
            </a:r>
          </a:p>
        </p:txBody>
      </p:sp>
      <p:sp>
        <p:nvSpPr>
          <p:cNvPr id="132" name="TextBox 131">
            <a:extLst>
              <a:ext uri="{FF2B5EF4-FFF2-40B4-BE49-F238E27FC236}">
                <a16:creationId xmlns:a16="http://schemas.microsoft.com/office/drawing/2014/main" id="{7766C893-37A1-1F6D-DB01-2FC6452D5F11}"/>
              </a:ext>
            </a:extLst>
          </p:cNvPr>
          <p:cNvSpPr txBox="1"/>
          <p:nvPr/>
        </p:nvSpPr>
        <p:spPr>
          <a:xfrm>
            <a:off x="759306" y="25360337"/>
            <a:ext cx="10006698" cy="2308324"/>
          </a:xfrm>
          <a:prstGeom prst="rect">
            <a:avLst/>
          </a:prstGeom>
          <a:noFill/>
        </p:spPr>
        <p:txBody>
          <a:bodyPr wrap="square" rtlCol="0">
            <a:spAutoFit/>
          </a:bodyPr>
          <a:lstStyle/>
          <a:p>
            <a:r>
              <a:rPr lang="en-US" sz="2400" b="1" dirty="0"/>
              <a:t>Strategy</a:t>
            </a:r>
            <a:endParaRPr lang="en-US" sz="2400" dirty="0"/>
          </a:p>
          <a:p>
            <a:pPr marL="300038" indent="-300038">
              <a:buFont typeface="Arial" panose="020B0604020202020204" pitchFamily="34" charset="0"/>
              <a:buChar char="•"/>
            </a:pPr>
            <a:r>
              <a:rPr lang="en-US" sz="2400" dirty="0"/>
              <a:t>Simulate groups of birds with different foraging strategies: follower, hungry, and random-walk</a:t>
            </a:r>
          </a:p>
          <a:p>
            <a:pPr marL="300038" indent="-300038">
              <a:buFont typeface="Arial" panose="020B0604020202020204" pitchFamily="34" charset="0"/>
              <a:buChar char="•"/>
            </a:pPr>
            <a:r>
              <a:rPr lang="en-US" sz="2400" dirty="0"/>
              <a:t>Fit a Bayesian model to each group to identify the extent to which different factors predict the locations of the birds.</a:t>
            </a:r>
          </a:p>
          <a:p>
            <a:endParaRPr lang="en-US" sz="2400" dirty="0"/>
          </a:p>
        </p:txBody>
      </p:sp>
      <p:pic>
        <p:nvPicPr>
          <p:cNvPr id="133" name="Graphic 132">
            <a:extLst>
              <a:ext uri="{FF2B5EF4-FFF2-40B4-BE49-F238E27FC236}">
                <a16:creationId xmlns:a16="http://schemas.microsoft.com/office/drawing/2014/main" id="{0835F021-955F-2E04-70A6-5DF2D5C9B6F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22752" y="34474054"/>
            <a:ext cx="4973379" cy="1418689"/>
          </a:xfrm>
          <a:prstGeom prst="rect">
            <a:avLst/>
          </a:prstGeom>
        </p:spPr>
      </p:pic>
      <mc:AlternateContent xmlns:mc="http://schemas.openxmlformats.org/markup-compatibility/2006">
        <mc:Choice xmlns:a14="http://schemas.microsoft.com/office/drawing/2010/main" Requires="a14">
          <p:sp>
            <p:nvSpPr>
              <p:cNvPr id="137" name="TextBox 136">
                <a:extLst>
                  <a:ext uri="{FF2B5EF4-FFF2-40B4-BE49-F238E27FC236}">
                    <a16:creationId xmlns:a16="http://schemas.microsoft.com/office/drawing/2014/main" id="{23C548A6-5AAD-0269-04C5-5764460A85AC}"/>
                  </a:ext>
                </a:extLst>
              </p:cNvPr>
              <p:cNvSpPr txBox="1"/>
              <p:nvPr/>
            </p:nvSpPr>
            <p:spPr>
              <a:xfrm>
                <a:off x="4992047" y="27521810"/>
                <a:ext cx="5653065" cy="3785652"/>
              </a:xfrm>
              <a:prstGeom prst="rect">
                <a:avLst/>
              </a:prstGeom>
              <a:noFill/>
            </p:spPr>
            <p:txBody>
              <a:bodyPr wrap="square">
                <a:spAutoFit/>
              </a:bodyPr>
              <a:lstStyle/>
              <a:p>
                <a:r>
                  <a:rPr lang="en-US" sz="2400" b="1" dirty="0"/>
                  <a:t>At each visible point in space-time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𝒊</m:t>
                        </m:r>
                      </m:sub>
                    </m:sSub>
                  </m:oMath>
                </a14:m>
                <a:endParaRPr lang="en-US" sz="2400" b="1" dirty="0"/>
              </a:p>
              <a:p>
                <a:pPr marL="342900"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𝑝𝑟𝑜𝑥𝑖𝑚𝑖𝑡𝑦</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e>
                    </m:d>
                    <m:r>
                      <a:rPr lang="en-US" sz="2400" i="1">
                        <a:latin typeface="Cambria Math" panose="02040503050406030204" pitchFamily="18" charset="0"/>
                      </a:rPr>
                      <m:t>: </m:t>
                    </m:r>
                  </m:oMath>
                </a14:m>
                <a:r>
                  <a:rPr lang="en-US" sz="2400" dirty="0"/>
                  <a:t>a “social proximity” score representing how preferrable that point is as a function of distance to each bird.</a:t>
                </a:r>
              </a:p>
              <a:p>
                <a:pPr marL="342900" indent="-342900">
                  <a:buFont typeface="Arial" panose="020B0604020202020204" pitchFamily="34" charset="0"/>
                  <a:buChar char="•"/>
                </a:pPr>
                <a14:m>
                  <m:oMath xmlns:m="http://schemas.openxmlformats.org/officeDocument/2006/math">
                    <m:r>
                      <a:rPr lang="en-US" sz="2400" i="1" smtClean="0">
                        <a:latin typeface="Cambria Math" panose="02040503050406030204" pitchFamily="18" charset="0"/>
                      </a:rPr>
                      <m:t>𝑡𝑟𝑎𝑐𝑒</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e>
                    </m:d>
                    <m:r>
                      <a:rPr lang="en-US" sz="2400" i="1">
                        <a:latin typeface="Cambria Math" panose="02040503050406030204" pitchFamily="18" charset="0"/>
                      </a:rPr>
                      <m:t>: </m:t>
                    </m:r>
                  </m:oMath>
                </a14:m>
                <a:r>
                  <a:rPr lang="en-US" sz="2400" dirty="0"/>
                  <a:t>based on distance to food rewards (exponential function)</a:t>
                </a:r>
              </a:p>
              <a:p>
                <a:pPr marL="342900" indent="-342900">
                  <a:buFont typeface="Arial" panose="020B0604020202020204" pitchFamily="34" charset="0"/>
                  <a:buChar char="•"/>
                </a:pPr>
                <a:r>
                  <a:rPr lang="en-US" sz="2400" i="1" dirty="0">
                    <a:ea typeface="Cambria Math" panose="02040503050406030204" pitchFamily="18" charset="0"/>
                  </a:rPr>
                  <a:t>accuracy</a:t>
                </a:r>
                <a:r>
                  <a:rPr lang="en-US" sz="2400" i="1" dirty="0"/>
                  <a:t>(</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oMath>
                </a14:m>
                <a:r>
                  <a:rPr lang="en-US" sz="2400" i="1" dirty="0"/>
                  <a:t>): </a:t>
                </a:r>
                <a:r>
                  <a:rPr lang="en-US" sz="2400" dirty="0"/>
                  <a:t>Euclidean distance between point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en-US" sz="2400" dirty="0"/>
                  <a:t>and bird’s chosen location </a:t>
                </a:r>
                <a14:m>
                  <m:oMath xmlns:m="http://schemas.openxmlformats.org/officeDocument/2006/math">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 </m:t>
                    </m:r>
                    <m:r>
                      <a:rPr lang="en-US" sz="2400" i="1">
                        <a:latin typeface="Cambria Math" panose="02040503050406030204" pitchFamily="18" charset="0"/>
                      </a:rPr>
                      <m:t>𝑡</m:t>
                    </m:r>
                    <m:r>
                      <a:rPr lang="en-US" sz="2400" i="1">
                        <a:latin typeface="Cambria Math" panose="02040503050406030204" pitchFamily="18" charset="0"/>
                      </a:rPr>
                      <m:t>+1 ⟩</m:t>
                    </m:r>
                  </m:oMath>
                </a14:m>
                <a:r>
                  <a:rPr lang="en-US" sz="2400" dirty="0"/>
                  <a:t>.</a:t>
                </a:r>
              </a:p>
            </p:txBody>
          </p:sp>
        </mc:Choice>
        <mc:Fallback>
          <p:sp>
            <p:nvSpPr>
              <p:cNvPr id="137" name="TextBox 136">
                <a:extLst>
                  <a:ext uri="{FF2B5EF4-FFF2-40B4-BE49-F238E27FC236}">
                    <a16:creationId xmlns:a16="http://schemas.microsoft.com/office/drawing/2014/main" id="{23C548A6-5AAD-0269-04C5-5764460A85AC}"/>
                  </a:ext>
                </a:extLst>
              </p:cNvPr>
              <p:cNvSpPr txBox="1">
                <a:spLocks noRot="1" noChangeAspect="1" noMove="1" noResize="1" noEditPoints="1" noAdjustHandles="1" noChangeArrowheads="1" noChangeShapeType="1" noTextEdit="1"/>
              </p:cNvSpPr>
              <p:nvPr/>
            </p:nvSpPr>
            <p:spPr>
              <a:xfrm>
                <a:off x="4992047" y="27521810"/>
                <a:ext cx="5653065" cy="3785652"/>
              </a:xfrm>
              <a:prstGeom prst="rect">
                <a:avLst/>
              </a:prstGeom>
              <a:blipFill>
                <a:blip r:embed="rId43"/>
                <a:stretch>
                  <a:fillRect l="-1794" t="-1003" b="-2676"/>
                </a:stretch>
              </a:blipFill>
            </p:spPr>
            <p:txBody>
              <a:bodyPr/>
              <a:lstStyle/>
              <a:p>
                <a:r>
                  <a:rPr lang="en-US">
                    <a:noFill/>
                  </a:rPr>
                  <a:t> </a:t>
                </a:r>
              </a:p>
            </p:txBody>
          </p:sp>
        </mc:Fallback>
      </mc:AlternateContent>
      <p:sp>
        <p:nvSpPr>
          <p:cNvPr id="140" name="TextBox 139">
            <a:extLst>
              <a:ext uri="{FF2B5EF4-FFF2-40B4-BE49-F238E27FC236}">
                <a16:creationId xmlns:a16="http://schemas.microsoft.com/office/drawing/2014/main" id="{5EA7BCDF-5B6B-3739-F371-341462FDC86D}"/>
              </a:ext>
            </a:extLst>
          </p:cNvPr>
          <p:cNvSpPr txBox="1"/>
          <p:nvPr/>
        </p:nvSpPr>
        <p:spPr>
          <a:xfrm>
            <a:off x="759306" y="33954373"/>
            <a:ext cx="5244204" cy="461665"/>
          </a:xfrm>
          <a:prstGeom prst="rect">
            <a:avLst/>
          </a:prstGeom>
          <a:noFill/>
        </p:spPr>
        <p:txBody>
          <a:bodyPr wrap="square">
            <a:spAutoFit/>
          </a:bodyPr>
          <a:lstStyle/>
          <a:p>
            <a:r>
              <a:rPr lang="en-US" sz="2400" b="1" dirty="0"/>
              <a:t>Bayesian model with prior distributions</a:t>
            </a:r>
          </a:p>
        </p:txBody>
      </p:sp>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EBB6D91F-9C78-6B8E-A706-510DFDDE1890}"/>
                  </a:ext>
                </a:extLst>
              </p:cNvPr>
              <p:cNvSpPr txBox="1"/>
              <p:nvPr/>
            </p:nvSpPr>
            <p:spPr>
              <a:xfrm>
                <a:off x="759306" y="32138292"/>
                <a:ext cx="4984010" cy="1569660"/>
              </a:xfrm>
              <a:prstGeom prst="rect">
                <a:avLst/>
              </a:prstGeom>
              <a:noFill/>
            </p:spPr>
            <p:txBody>
              <a:bodyPr wrap="square">
                <a:spAutoFit/>
              </a:bodyPr>
              <a:lstStyle/>
              <a:p>
                <a:r>
                  <a:rPr lang="en-US" sz="2400" b="1" dirty="0"/>
                  <a:t>Prediction task</a:t>
                </a:r>
              </a:p>
              <a:p>
                <a:pPr marL="342900" indent="-342900">
                  <a:buFont typeface="Arial" panose="020B0604020202020204" pitchFamily="34" charset="0"/>
                  <a:buChar char="•"/>
                </a:pPr>
                <a:r>
                  <a:rPr lang="en-US" sz="2400" dirty="0"/>
                  <a:t>Use coefficients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m:t>
                            </m:r>
                          </m:sub>
                        </m:sSub>
                      </m:e>
                    </m:d>
                  </m:oMath>
                </a14:m>
                <a:r>
                  <a:rPr lang="en-US" sz="2400" dirty="0"/>
                  <a:t> to predict accuracy based on proximity and trace scores.</a:t>
                </a:r>
              </a:p>
            </p:txBody>
          </p:sp>
        </mc:Choice>
        <mc:Fallback>
          <p:sp>
            <p:nvSpPr>
              <p:cNvPr id="141" name="TextBox 140">
                <a:extLst>
                  <a:ext uri="{FF2B5EF4-FFF2-40B4-BE49-F238E27FC236}">
                    <a16:creationId xmlns:a16="http://schemas.microsoft.com/office/drawing/2014/main" id="{EBB6D91F-9C78-6B8E-A706-510DFDDE1890}"/>
                  </a:ext>
                </a:extLst>
              </p:cNvPr>
              <p:cNvSpPr txBox="1">
                <a:spLocks noRot="1" noChangeAspect="1" noMove="1" noResize="1" noEditPoints="1" noAdjustHandles="1" noChangeArrowheads="1" noChangeShapeType="1" noTextEdit="1"/>
              </p:cNvSpPr>
              <p:nvPr/>
            </p:nvSpPr>
            <p:spPr>
              <a:xfrm>
                <a:off x="759306" y="32138292"/>
                <a:ext cx="4984010" cy="1569660"/>
              </a:xfrm>
              <a:prstGeom prst="rect">
                <a:avLst/>
              </a:prstGeom>
              <a:blipFill>
                <a:blip r:embed="rId44"/>
                <a:stretch>
                  <a:fillRect l="-2036" t="-3200" r="-3053" b="-7200"/>
                </a:stretch>
              </a:blipFill>
            </p:spPr>
            <p:txBody>
              <a:bodyPr/>
              <a:lstStyle/>
              <a:p>
                <a:r>
                  <a:rPr lang="en-US">
                    <a:noFill/>
                  </a:rPr>
                  <a:t> </a:t>
                </a:r>
              </a:p>
            </p:txBody>
          </p:sp>
        </mc:Fallback>
      </mc:AlternateContent>
      <p:sp>
        <p:nvSpPr>
          <p:cNvPr id="142" name="TextBox 141">
            <a:extLst>
              <a:ext uri="{FF2B5EF4-FFF2-40B4-BE49-F238E27FC236}">
                <a16:creationId xmlns:a16="http://schemas.microsoft.com/office/drawing/2014/main" id="{170111AB-277E-D869-1137-676B489EE471}"/>
              </a:ext>
            </a:extLst>
          </p:cNvPr>
          <p:cNvSpPr txBox="1"/>
          <p:nvPr/>
        </p:nvSpPr>
        <p:spPr>
          <a:xfrm>
            <a:off x="759306" y="36192854"/>
            <a:ext cx="4740035" cy="1200329"/>
          </a:xfrm>
          <a:prstGeom prst="rect">
            <a:avLst/>
          </a:prstGeom>
          <a:noFill/>
        </p:spPr>
        <p:txBody>
          <a:bodyPr wrap="square">
            <a:spAutoFit/>
          </a:bodyPr>
          <a:lstStyle/>
          <a:p>
            <a:r>
              <a:rPr lang="en-US" sz="2400" dirty="0"/>
              <a:t>Inferred coefficient values represent the contribution of that factor in predicting the bird’s movements. </a:t>
            </a:r>
          </a:p>
        </p:txBody>
      </p:sp>
      <mc:AlternateContent xmlns:mc="http://schemas.openxmlformats.org/markup-compatibility/2006">
        <mc:Choice xmlns:a14="http://schemas.microsoft.com/office/drawing/2010/main" Requires="a14">
          <p:sp>
            <p:nvSpPr>
              <p:cNvPr id="144" name="TextBox 143">
                <a:extLst>
                  <a:ext uri="{FF2B5EF4-FFF2-40B4-BE49-F238E27FC236}">
                    <a16:creationId xmlns:a16="http://schemas.microsoft.com/office/drawing/2014/main" id="{1007A805-87A6-1E6D-5FD7-444B3FF80235}"/>
                  </a:ext>
                </a:extLst>
              </p:cNvPr>
              <p:cNvSpPr txBox="1"/>
              <p:nvPr/>
            </p:nvSpPr>
            <p:spPr>
              <a:xfrm>
                <a:off x="822752" y="27663719"/>
                <a:ext cx="14758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𝑝𝑟𝑜𝑥𝑖𝑚𝑖𝑡𝑦</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e>
                      </m:d>
                    </m:oMath>
                  </m:oMathPara>
                </a14:m>
                <a:endParaRPr lang="en-US" sz="2400" dirty="0"/>
              </a:p>
            </p:txBody>
          </p:sp>
        </mc:Choice>
        <mc:Fallback>
          <p:sp>
            <p:nvSpPr>
              <p:cNvPr id="144" name="TextBox 143">
                <a:extLst>
                  <a:ext uri="{FF2B5EF4-FFF2-40B4-BE49-F238E27FC236}">
                    <a16:creationId xmlns:a16="http://schemas.microsoft.com/office/drawing/2014/main" id="{1007A805-87A6-1E6D-5FD7-444B3FF80235}"/>
                  </a:ext>
                </a:extLst>
              </p:cNvPr>
              <p:cNvSpPr txBox="1">
                <a:spLocks noRot="1" noChangeAspect="1" noMove="1" noResize="1" noEditPoints="1" noAdjustHandles="1" noChangeArrowheads="1" noChangeShapeType="1" noTextEdit="1"/>
              </p:cNvSpPr>
              <p:nvPr/>
            </p:nvSpPr>
            <p:spPr>
              <a:xfrm>
                <a:off x="822752" y="27663719"/>
                <a:ext cx="1475845" cy="461665"/>
              </a:xfrm>
              <a:prstGeom prst="rect">
                <a:avLst/>
              </a:prstGeom>
              <a:blipFill>
                <a:blip r:embed="rId45"/>
                <a:stretch>
                  <a:fillRect l="-2564" r="-33333" b="-16216"/>
                </a:stretch>
              </a:blipFill>
            </p:spPr>
            <p:txBody>
              <a:bodyPr/>
              <a:lstStyle/>
              <a:p>
                <a:r>
                  <a:rPr lang="en-US">
                    <a:noFill/>
                  </a:rPr>
                  <a:t> </a:t>
                </a:r>
              </a:p>
            </p:txBody>
          </p:sp>
        </mc:Fallback>
      </mc:AlternateContent>
      <p:grpSp>
        <p:nvGrpSpPr>
          <p:cNvPr id="146" name="Group 145">
            <a:extLst>
              <a:ext uri="{FF2B5EF4-FFF2-40B4-BE49-F238E27FC236}">
                <a16:creationId xmlns:a16="http://schemas.microsoft.com/office/drawing/2014/main" id="{493CC7B7-D03D-D6E9-94EB-6DBEC3CFEC80}"/>
              </a:ext>
            </a:extLst>
          </p:cNvPr>
          <p:cNvGrpSpPr/>
          <p:nvPr/>
        </p:nvGrpSpPr>
        <p:grpSpPr>
          <a:xfrm>
            <a:off x="5848946" y="31685621"/>
            <a:ext cx="6031166" cy="5907553"/>
            <a:chOff x="27100103" y="16256068"/>
            <a:chExt cx="5317081" cy="5208104"/>
          </a:xfrm>
        </p:grpSpPr>
        <p:pic>
          <p:nvPicPr>
            <p:cNvPr id="147" name="Picture 146" descr="A screen shot of a graph&#10;&#10;Description automatically generated with low confidence">
              <a:extLst>
                <a:ext uri="{FF2B5EF4-FFF2-40B4-BE49-F238E27FC236}">
                  <a16:creationId xmlns:a16="http://schemas.microsoft.com/office/drawing/2014/main" id="{5222DC74-F3FB-6A7D-5179-25EC171A8D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7209080" y="16256068"/>
              <a:ext cx="5208104" cy="5208104"/>
            </a:xfrm>
            <a:prstGeom prst="rect">
              <a:avLst/>
            </a:prstGeom>
          </p:spPr>
        </p:pic>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053ABFF7-55BD-3BDE-510D-D42677EF09CB}"/>
                    </a:ext>
                  </a:extLst>
                </p:cNvPr>
                <p:cNvSpPr txBox="1"/>
                <p:nvPr/>
              </p:nvSpPr>
              <p:spPr>
                <a:xfrm>
                  <a:off x="30499266" y="20844410"/>
                  <a:ext cx="936447" cy="5276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2</m:t>
                            </m:r>
                          </m:sub>
                        </m:sSub>
                        <m:r>
                          <a:rPr lang="en-US" sz="2400" i="1">
                            <a:solidFill>
                              <a:schemeClr val="bg1"/>
                            </a:solidFill>
                            <a:latin typeface="Cambria Math" panose="02040503050406030204" pitchFamily="18" charset="0"/>
                          </a:rPr>
                          <m:t>)</m:t>
                        </m:r>
                      </m:oMath>
                    </m:oMathPara>
                  </a14:m>
                  <a:endParaRPr lang="en-US" sz="2400" dirty="0"/>
                </a:p>
              </p:txBody>
            </p:sp>
          </mc:Choice>
          <mc:Fallback xmlns="">
            <p:sp>
              <p:nvSpPr>
                <p:cNvPr id="148" name="TextBox 147">
                  <a:extLst>
                    <a:ext uri="{FF2B5EF4-FFF2-40B4-BE49-F238E27FC236}">
                      <a16:creationId xmlns:a16="http://schemas.microsoft.com/office/drawing/2014/main" id="{053ABFF7-55BD-3BDE-510D-D42677EF09CB}"/>
                    </a:ext>
                  </a:extLst>
                </p:cNvPr>
                <p:cNvSpPr txBox="1">
                  <a:spLocks noRot="1" noChangeAspect="1" noMove="1" noResize="1" noEditPoints="1" noAdjustHandles="1" noChangeArrowheads="1" noChangeShapeType="1" noTextEdit="1"/>
                </p:cNvSpPr>
                <p:nvPr/>
              </p:nvSpPr>
              <p:spPr>
                <a:xfrm>
                  <a:off x="30499266" y="20844410"/>
                  <a:ext cx="936447" cy="527617"/>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7E88E374-AD46-2FCE-E0BA-C23F800D2FE6}"/>
                    </a:ext>
                  </a:extLst>
                </p:cNvPr>
                <p:cNvSpPr txBox="1"/>
                <p:nvPr/>
              </p:nvSpPr>
              <p:spPr>
                <a:xfrm rot="16200000">
                  <a:off x="26895688" y="17887460"/>
                  <a:ext cx="936447" cy="5276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3</m:t>
                            </m:r>
                          </m:sub>
                        </m:sSub>
                        <m:r>
                          <a:rPr lang="en-US" sz="2400">
                            <a:solidFill>
                              <a:schemeClr val="bg1"/>
                            </a:solidFill>
                            <a:latin typeface="Cambria Math" panose="02040503050406030204" pitchFamily="18" charset="0"/>
                          </a:rPr>
                          <m:t>)</m:t>
                        </m:r>
                      </m:oMath>
                    </m:oMathPara>
                  </a14:m>
                  <a:endParaRPr lang="en-US" sz="2400" dirty="0"/>
                </a:p>
              </p:txBody>
            </p:sp>
          </mc:Choice>
          <mc:Fallback xmlns="">
            <p:sp>
              <p:nvSpPr>
                <p:cNvPr id="149" name="TextBox 148">
                  <a:extLst>
                    <a:ext uri="{FF2B5EF4-FFF2-40B4-BE49-F238E27FC236}">
                      <a16:creationId xmlns:a16="http://schemas.microsoft.com/office/drawing/2014/main" id="{7E88E374-AD46-2FCE-E0BA-C23F800D2FE6}"/>
                    </a:ext>
                  </a:extLst>
                </p:cNvPr>
                <p:cNvSpPr txBox="1">
                  <a:spLocks noRot="1" noChangeAspect="1" noMove="1" noResize="1" noEditPoints="1" noAdjustHandles="1" noChangeArrowheads="1" noChangeShapeType="1" noTextEdit="1"/>
                </p:cNvSpPr>
                <p:nvPr/>
              </p:nvSpPr>
              <p:spPr>
                <a:xfrm rot="16200000">
                  <a:off x="26895688" y="17887460"/>
                  <a:ext cx="936447" cy="527617"/>
                </a:xfrm>
                <a:prstGeom prst="rect">
                  <a:avLst/>
                </a:prstGeom>
                <a:blipFill>
                  <a:blip r:embed="rId49"/>
                  <a:stretch>
                    <a:fillRect/>
                  </a:stretch>
                </a:blipFill>
              </p:spPr>
              <p:txBody>
                <a:bodyPr/>
                <a:lstStyle/>
                <a:p>
                  <a:r>
                    <a:rPr lang="en-US">
                      <a:noFill/>
                    </a:rPr>
                    <a:t> </a:t>
                  </a:r>
                </a:p>
              </p:txBody>
            </p:sp>
          </mc:Fallback>
        </mc:AlternateContent>
      </p:grpSp>
      <p:pic>
        <p:nvPicPr>
          <p:cNvPr id="150" name="Graphic 149">
            <a:extLst>
              <a:ext uri="{FF2B5EF4-FFF2-40B4-BE49-F238E27FC236}">
                <a16:creationId xmlns:a16="http://schemas.microsoft.com/office/drawing/2014/main" id="{F88ECC22-2DED-8716-A264-7702943D4D6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615830" y="22944113"/>
            <a:ext cx="7610846" cy="2870535"/>
          </a:xfrm>
          <a:prstGeom prst="rect">
            <a:avLst/>
          </a:prstGeom>
        </p:spPr>
      </p:pic>
      <p:pic>
        <p:nvPicPr>
          <p:cNvPr id="155" name="Picture 154" descr="A black square with a white square in the middle&#10;&#10;Description automatically generated with low confidence">
            <a:extLst>
              <a:ext uri="{FF2B5EF4-FFF2-40B4-BE49-F238E27FC236}">
                <a16:creationId xmlns:a16="http://schemas.microsoft.com/office/drawing/2014/main" id="{130C2DB0-D33B-358E-2099-59394026348A}"/>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9690554" y="24741251"/>
            <a:ext cx="3757200" cy="3757199"/>
          </a:xfrm>
          <a:prstGeom prst="rect">
            <a:avLst/>
          </a:prstGeom>
        </p:spPr>
      </p:pic>
      <p:pic>
        <p:nvPicPr>
          <p:cNvPr id="156" name="Picture 155" descr="A picture containing text, screenshot, diagram, font&#10;&#10;Description automatically generated">
            <a:extLst>
              <a:ext uri="{FF2B5EF4-FFF2-40B4-BE49-F238E27FC236}">
                <a16:creationId xmlns:a16="http://schemas.microsoft.com/office/drawing/2014/main" id="{49E9A3E8-8C6D-554A-B555-FB5F68AD231A}"/>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8502287" y="33479021"/>
            <a:ext cx="5415280" cy="4873752"/>
          </a:xfrm>
          <a:prstGeom prst="rect">
            <a:avLst/>
          </a:prstGeom>
        </p:spPr>
      </p:pic>
      <p:pic>
        <p:nvPicPr>
          <p:cNvPr id="157" name="Picture 156" descr="A picture containing text, screenshot, diagram, font&#10;&#10;Description automatically generated">
            <a:extLst>
              <a:ext uri="{FF2B5EF4-FFF2-40B4-BE49-F238E27FC236}">
                <a16:creationId xmlns:a16="http://schemas.microsoft.com/office/drawing/2014/main" id="{8FDBC425-9D56-4AF1-C75C-BE738D904F76}"/>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8502287" y="28764018"/>
            <a:ext cx="5415280" cy="4873752"/>
          </a:xfrm>
          <a:prstGeom prst="rect">
            <a:avLst/>
          </a:prstGeom>
        </p:spPr>
      </p:pic>
      <p:pic>
        <p:nvPicPr>
          <p:cNvPr id="158" name="Picture 157" descr="A black square with orange dots&#10;&#10;Description automatically generated with low confidence">
            <a:extLst>
              <a:ext uri="{FF2B5EF4-FFF2-40B4-BE49-F238E27FC236}">
                <a16:creationId xmlns:a16="http://schemas.microsoft.com/office/drawing/2014/main" id="{0A73A074-8648-5949-5F99-DB3847D4EDEC}"/>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3908545" y="24776315"/>
            <a:ext cx="3687070" cy="3687070"/>
          </a:xfrm>
          <a:prstGeom prst="rect">
            <a:avLst/>
          </a:prstGeom>
        </p:spPr>
      </p:pic>
      <p:pic>
        <p:nvPicPr>
          <p:cNvPr id="159" name="Picture 158" descr="A picture containing text, font, screenshot, diagram&#10;&#10;Description automatically generated">
            <a:extLst>
              <a:ext uri="{FF2B5EF4-FFF2-40B4-BE49-F238E27FC236}">
                <a16:creationId xmlns:a16="http://schemas.microsoft.com/office/drawing/2014/main" id="{BFF69E2E-0E62-71F3-4E93-58EF08C76C0B}"/>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2750527" y="33479021"/>
            <a:ext cx="5415280" cy="4873752"/>
          </a:xfrm>
          <a:prstGeom prst="rect">
            <a:avLst/>
          </a:prstGeom>
        </p:spPr>
      </p:pic>
      <p:pic>
        <p:nvPicPr>
          <p:cNvPr id="160" name="Picture 159" descr="A picture containing text, screenshot, font, line&#10;&#10;Description automatically generated">
            <a:extLst>
              <a:ext uri="{FF2B5EF4-FFF2-40B4-BE49-F238E27FC236}">
                <a16:creationId xmlns:a16="http://schemas.microsoft.com/office/drawing/2014/main" id="{A03D8EE7-5650-CCFC-1E58-2920EFC38C98}"/>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12750527" y="28764018"/>
            <a:ext cx="5415280" cy="4873752"/>
          </a:xfrm>
          <a:prstGeom prst="rect">
            <a:avLst/>
          </a:prstGeom>
        </p:spPr>
      </p:pic>
      <p:sp>
        <p:nvSpPr>
          <p:cNvPr id="165" name="TextBox 164">
            <a:extLst>
              <a:ext uri="{FF2B5EF4-FFF2-40B4-BE49-F238E27FC236}">
                <a16:creationId xmlns:a16="http://schemas.microsoft.com/office/drawing/2014/main" id="{5C7EDF3F-6F2F-F5D9-3F1B-65957337E8B0}"/>
              </a:ext>
            </a:extLst>
          </p:cNvPr>
          <p:cNvSpPr txBox="1"/>
          <p:nvPr/>
        </p:nvSpPr>
        <p:spPr>
          <a:xfrm>
            <a:off x="13061468" y="22437434"/>
            <a:ext cx="6866961" cy="461665"/>
          </a:xfrm>
          <a:prstGeom prst="rect">
            <a:avLst/>
          </a:prstGeom>
          <a:noFill/>
        </p:spPr>
        <p:txBody>
          <a:bodyPr wrap="square">
            <a:spAutoFit/>
          </a:bodyPr>
          <a:lstStyle/>
          <a:p>
            <a:pPr algn="just"/>
            <a:r>
              <a:rPr lang="en-US" sz="2400" dirty="0"/>
              <a:t>We simulated </a:t>
            </a:r>
            <a:r>
              <a:rPr lang="en-US" sz="2400" b="1" dirty="0"/>
              <a:t>two different foraging strategies:</a:t>
            </a:r>
          </a:p>
        </p:txBody>
      </p:sp>
      <p:sp>
        <p:nvSpPr>
          <p:cNvPr id="166" name="TextBox 165">
            <a:extLst>
              <a:ext uri="{FF2B5EF4-FFF2-40B4-BE49-F238E27FC236}">
                <a16:creationId xmlns:a16="http://schemas.microsoft.com/office/drawing/2014/main" id="{2E0DEF77-E7D3-6F32-2EBF-D397650B244F}"/>
              </a:ext>
            </a:extLst>
          </p:cNvPr>
          <p:cNvSpPr txBox="1"/>
          <p:nvPr/>
        </p:nvSpPr>
        <p:spPr>
          <a:xfrm>
            <a:off x="13481102" y="22877085"/>
            <a:ext cx="8671433" cy="461665"/>
          </a:xfrm>
          <a:prstGeom prst="rect">
            <a:avLst/>
          </a:prstGeom>
          <a:noFill/>
        </p:spPr>
        <p:txBody>
          <a:bodyPr wrap="square">
            <a:spAutoFit/>
          </a:bodyPr>
          <a:lstStyle/>
          <a:p>
            <a:pPr algn="just"/>
            <a:r>
              <a:rPr lang="en-US" sz="2400" b="1" dirty="0">
                <a:solidFill>
                  <a:srgbClr val="FF0000"/>
                </a:solidFill>
              </a:rPr>
              <a:t>Communicators</a:t>
            </a:r>
            <a:r>
              <a:rPr lang="en-US" sz="2400" dirty="0"/>
              <a:t> share information about locations of food they eat</a:t>
            </a:r>
          </a:p>
        </p:txBody>
      </p:sp>
      <p:sp>
        <p:nvSpPr>
          <p:cNvPr id="169" name="TextBox 168">
            <a:extLst>
              <a:ext uri="{FF2B5EF4-FFF2-40B4-BE49-F238E27FC236}">
                <a16:creationId xmlns:a16="http://schemas.microsoft.com/office/drawing/2014/main" id="{0E6B4553-9DD2-BD5F-2455-F3B0C481A28C}"/>
              </a:ext>
            </a:extLst>
          </p:cNvPr>
          <p:cNvSpPr txBox="1"/>
          <p:nvPr/>
        </p:nvSpPr>
        <p:spPr>
          <a:xfrm>
            <a:off x="13061468" y="23797745"/>
            <a:ext cx="10871526" cy="461665"/>
          </a:xfrm>
          <a:prstGeom prst="rect">
            <a:avLst/>
          </a:prstGeom>
          <a:noFill/>
        </p:spPr>
        <p:txBody>
          <a:bodyPr wrap="square">
            <a:spAutoFit/>
          </a:bodyPr>
          <a:lstStyle/>
          <a:p>
            <a:r>
              <a:rPr lang="en-US" sz="2400" b="1" dirty="0"/>
              <a:t>Question: </a:t>
            </a:r>
            <a:r>
              <a:rPr lang="en-US" sz="2400" dirty="0"/>
              <a:t>When does communication enhance foraging success?</a:t>
            </a:r>
          </a:p>
        </p:txBody>
      </p:sp>
      <p:sp>
        <p:nvSpPr>
          <p:cNvPr id="170" name="TextBox 169">
            <a:extLst>
              <a:ext uri="{FF2B5EF4-FFF2-40B4-BE49-F238E27FC236}">
                <a16:creationId xmlns:a16="http://schemas.microsoft.com/office/drawing/2014/main" id="{63D15B12-7625-08FD-8670-F2592516990E}"/>
              </a:ext>
            </a:extLst>
          </p:cNvPr>
          <p:cNvSpPr txBox="1"/>
          <p:nvPr/>
        </p:nvSpPr>
        <p:spPr>
          <a:xfrm>
            <a:off x="13505884" y="23211818"/>
            <a:ext cx="6277095" cy="461665"/>
          </a:xfrm>
          <a:prstGeom prst="rect">
            <a:avLst/>
          </a:prstGeom>
          <a:noFill/>
        </p:spPr>
        <p:txBody>
          <a:bodyPr wrap="square">
            <a:spAutoFit/>
          </a:bodyPr>
          <a:lstStyle/>
          <a:p>
            <a:pPr algn="just"/>
            <a:r>
              <a:rPr lang="en-US" sz="2400" b="1" dirty="0">
                <a:solidFill>
                  <a:srgbClr val="3333FF"/>
                </a:solidFill>
              </a:rPr>
              <a:t>Ignorers</a:t>
            </a:r>
            <a:r>
              <a:rPr lang="en-US" sz="2400" b="1" dirty="0"/>
              <a:t> </a:t>
            </a:r>
            <a:r>
              <a:rPr lang="en-US" sz="2400" dirty="0"/>
              <a:t>no exchange of information</a:t>
            </a:r>
          </a:p>
        </p:txBody>
      </p:sp>
      <p:sp>
        <p:nvSpPr>
          <p:cNvPr id="171" name="TextBox 170">
            <a:extLst>
              <a:ext uri="{FF2B5EF4-FFF2-40B4-BE49-F238E27FC236}">
                <a16:creationId xmlns:a16="http://schemas.microsoft.com/office/drawing/2014/main" id="{E9BD1DD5-8E45-A4E5-F4F1-D1BF29CAE7F2}"/>
              </a:ext>
            </a:extLst>
          </p:cNvPr>
          <p:cNvSpPr txBox="1"/>
          <p:nvPr/>
        </p:nvSpPr>
        <p:spPr>
          <a:xfrm>
            <a:off x="13474779" y="24199329"/>
            <a:ext cx="10458215" cy="461665"/>
          </a:xfrm>
          <a:prstGeom prst="rect">
            <a:avLst/>
          </a:prstGeom>
          <a:noFill/>
        </p:spPr>
        <p:txBody>
          <a:bodyPr wrap="square">
            <a:spAutoFit/>
          </a:bodyPr>
          <a:lstStyle/>
          <a:p>
            <a:pPr algn="just"/>
            <a:r>
              <a:rPr lang="en-US" sz="2400" dirty="0"/>
              <a:t>We compared foraging performance in </a:t>
            </a:r>
            <a:r>
              <a:rPr lang="en-US" sz="2400" b="1" dirty="0"/>
              <a:t>two different environments: </a:t>
            </a:r>
          </a:p>
        </p:txBody>
      </p:sp>
      <p:grpSp>
        <p:nvGrpSpPr>
          <p:cNvPr id="7" name="Group 6">
            <a:extLst>
              <a:ext uri="{FF2B5EF4-FFF2-40B4-BE49-F238E27FC236}">
                <a16:creationId xmlns:a16="http://schemas.microsoft.com/office/drawing/2014/main" id="{1F0E87EB-DD22-5604-312B-55812F37254B}"/>
              </a:ext>
            </a:extLst>
          </p:cNvPr>
          <p:cNvGrpSpPr/>
          <p:nvPr/>
        </p:nvGrpSpPr>
        <p:grpSpPr>
          <a:xfrm>
            <a:off x="25624489" y="22821264"/>
            <a:ext cx="10458215" cy="8870692"/>
            <a:chOff x="30297225" y="23880410"/>
            <a:chExt cx="8052071" cy="6829793"/>
          </a:xfrm>
        </p:grpSpPr>
        <p:grpSp>
          <p:nvGrpSpPr>
            <p:cNvPr id="175" name="Google Shape;75;p15">
              <a:extLst>
                <a:ext uri="{FF2B5EF4-FFF2-40B4-BE49-F238E27FC236}">
                  <a16:creationId xmlns:a16="http://schemas.microsoft.com/office/drawing/2014/main" id="{405D534D-3E6B-3576-B814-3A5294DF601F}"/>
                </a:ext>
              </a:extLst>
            </p:cNvPr>
            <p:cNvGrpSpPr/>
            <p:nvPr/>
          </p:nvGrpSpPr>
          <p:grpSpPr>
            <a:xfrm>
              <a:off x="30297225" y="26955239"/>
              <a:ext cx="4440986" cy="3754964"/>
              <a:chOff x="-265853" y="2430072"/>
              <a:chExt cx="3864807" cy="2984476"/>
            </a:xfrm>
          </p:grpSpPr>
          <p:pic>
            <p:nvPicPr>
              <p:cNvPr id="176" name="Google Shape;76;p15">
                <a:extLst>
                  <a:ext uri="{FF2B5EF4-FFF2-40B4-BE49-F238E27FC236}">
                    <a16:creationId xmlns:a16="http://schemas.microsoft.com/office/drawing/2014/main" id="{E52A3A78-D17A-CFF1-012B-CBDF6D52CE5F}"/>
                  </a:ext>
                </a:extLst>
              </p:cNvPr>
              <p:cNvPicPr preferRelativeResize="0"/>
              <p:nvPr/>
            </p:nvPicPr>
            <p:blipFill rotWithShape="1">
              <a:blip r:embed="rId58">
                <a:alphaModFix/>
              </a:blip>
              <a:srcRect r="54222"/>
              <a:stretch/>
            </p:blipFill>
            <p:spPr>
              <a:xfrm rot="-157564">
                <a:off x="-144561" y="2636331"/>
                <a:ext cx="3686371" cy="2586916"/>
              </a:xfrm>
              <a:prstGeom prst="rect">
                <a:avLst/>
              </a:prstGeom>
              <a:noFill/>
              <a:ln>
                <a:noFill/>
              </a:ln>
            </p:spPr>
          </p:pic>
          <p:sp>
            <p:nvSpPr>
              <p:cNvPr id="177" name="Google Shape;77;p15">
                <a:extLst>
                  <a:ext uri="{FF2B5EF4-FFF2-40B4-BE49-F238E27FC236}">
                    <a16:creationId xmlns:a16="http://schemas.microsoft.com/office/drawing/2014/main" id="{EB76A8C4-3871-22F2-F463-67CA8748A7C4}"/>
                  </a:ext>
                </a:extLst>
              </p:cNvPr>
              <p:cNvSpPr txBox="1"/>
              <p:nvPr/>
            </p:nvSpPr>
            <p:spPr>
              <a:xfrm>
                <a:off x="862557" y="2653995"/>
                <a:ext cx="2378400" cy="362543"/>
              </a:xfrm>
              <a:prstGeom prst="rect">
                <a:avLst/>
              </a:prstGeom>
              <a:noFill/>
              <a:ln>
                <a:noFill/>
              </a:ln>
            </p:spPr>
            <p:txBody>
              <a:bodyPr spcFirstLastPara="1" wrap="square" lIns="79997" tIns="79997" rIns="79997" bIns="79997" anchor="t" anchorCtr="0">
                <a:spAutoFit/>
              </a:bodyPr>
              <a:lstStyle/>
              <a:p>
                <a:pPr algn="r"/>
                <a:r>
                  <a:rPr lang="en" sz="2800" dirty="0">
                    <a:solidFill>
                      <a:schemeClr val="lt1"/>
                    </a:solidFill>
                  </a:rPr>
                  <a:t>RGB frame</a:t>
                </a:r>
                <a:endParaRPr sz="2800" dirty="0">
                  <a:solidFill>
                    <a:schemeClr val="lt1"/>
                  </a:solidFill>
                </a:endParaRPr>
              </a:p>
            </p:txBody>
          </p:sp>
          <p:sp>
            <p:nvSpPr>
              <p:cNvPr id="178" name="Google Shape;78;p15">
                <a:extLst>
                  <a:ext uri="{FF2B5EF4-FFF2-40B4-BE49-F238E27FC236}">
                    <a16:creationId xmlns:a16="http://schemas.microsoft.com/office/drawing/2014/main" id="{0C909F68-EDEE-653F-116A-EB73A199E7EA}"/>
                  </a:ext>
                </a:extLst>
              </p:cNvPr>
              <p:cNvSpPr/>
              <p:nvPr/>
            </p:nvSpPr>
            <p:spPr>
              <a:xfrm rot="14968">
                <a:off x="865537" y="3099018"/>
                <a:ext cx="1860318" cy="1394113"/>
              </a:xfrm>
              <a:prstGeom prst="rect">
                <a:avLst/>
              </a:prstGeom>
              <a:noFill/>
              <a:ln w="19050" cap="flat" cmpd="sng">
                <a:solidFill>
                  <a:srgbClr val="FF00FF"/>
                </a:solidFill>
                <a:prstDash val="solid"/>
                <a:round/>
                <a:headEnd type="none" w="sm" len="sm"/>
                <a:tailEnd type="none" w="sm" len="sm"/>
              </a:ln>
            </p:spPr>
            <p:txBody>
              <a:bodyPr spcFirstLastPara="1" wrap="square" lIns="79997" tIns="79997" rIns="79997" bIns="79997" anchor="ctr" anchorCtr="0">
                <a:noAutofit/>
              </a:bodyPr>
              <a:lstStyle/>
              <a:p>
                <a:endParaRPr sz="2800"/>
              </a:p>
            </p:txBody>
          </p:sp>
          <p:grpSp>
            <p:nvGrpSpPr>
              <p:cNvPr id="179" name="Google Shape;79;p15">
                <a:extLst>
                  <a:ext uri="{FF2B5EF4-FFF2-40B4-BE49-F238E27FC236}">
                    <a16:creationId xmlns:a16="http://schemas.microsoft.com/office/drawing/2014/main" id="{BAB8701B-7267-3047-3F07-4C88A9AA5BFC}"/>
                  </a:ext>
                </a:extLst>
              </p:cNvPr>
              <p:cNvGrpSpPr/>
              <p:nvPr/>
            </p:nvGrpSpPr>
            <p:grpSpPr>
              <a:xfrm>
                <a:off x="-265853" y="2430072"/>
                <a:ext cx="3864807" cy="2984476"/>
                <a:chOff x="-296850" y="2506975"/>
                <a:chExt cx="3672375" cy="2835876"/>
              </a:xfrm>
            </p:grpSpPr>
            <p:sp>
              <p:nvSpPr>
                <p:cNvPr id="180" name="Google Shape;80;p15">
                  <a:extLst>
                    <a:ext uri="{FF2B5EF4-FFF2-40B4-BE49-F238E27FC236}">
                      <a16:creationId xmlns:a16="http://schemas.microsoft.com/office/drawing/2014/main" id="{D7255DEB-3DD2-043D-9C84-7E8398AAD03B}"/>
                    </a:ext>
                  </a:extLst>
                </p:cNvPr>
                <p:cNvSpPr/>
                <p:nvPr/>
              </p:nvSpPr>
              <p:spPr>
                <a:xfrm>
                  <a:off x="-236225" y="2506975"/>
                  <a:ext cx="3528000" cy="259500"/>
                </a:xfrm>
                <a:prstGeom prst="rect">
                  <a:avLst/>
                </a:prstGeom>
                <a:solidFill>
                  <a:schemeClr val="lt1"/>
                </a:solidFill>
                <a:ln>
                  <a:noFill/>
                </a:ln>
              </p:spPr>
              <p:txBody>
                <a:bodyPr spcFirstLastPara="1" wrap="square" lIns="79997" tIns="79997" rIns="79997" bIns="79997" anchor="ctr" anchorCtr="0">
                  <a:noAutofit/>
                </a:bodyPr>
                <a:lstStyle/>
                <a:p>
                  <a:endParaRPr sz="2800"/>
                </a:p>
              </p:txBody>
            </p:sp>
            <p:sp>
              <p:nvSpPr>
                <p:cNvPr id="181" name="Google Shape;81;p15">
                  <a:extLst>
                    <a:ext uri="{FF2B5EF4-FFF2-40B4-BE49-F238E27FC236}">
                      <a16:creationId xmlns:a16="http://schemas.microsoft.com/office/drawing/2014/main" id="{249065E1-DDEA-9694-54C6-822E7F9BE46C}"/>
                    </a:ext>
                  </a:extLst>
                </p:cNvPr>
                <p:cNvSpPr/>
                <p:nvPr/>
              </p:nvSpPr>
              <p:spPr>
                <a:xfrm>
                  <a:off x="-296847" y="5083351"/>
                  <a:ext cx="3528000" cy="259500"/>
                </a:xfrm>
                <a:prstGeom prst="rect">
                  <a:avLst/>
                </a:prstGeom>
                <a:solidFill>
                  <a:schemeClr val="lt1"/>
                </a:solidFill>
                <a:ln>
                  <a:noFill/>
                </a:ln>
              </p:spPr>
              <p:txBody>
                <a:bodyPr spcFirstLastPara="1" wrap="square" lIns="79997" tIns="79997" rIns="79997" bIns="79997" anchor="ctr" anchorCtr="0">
                  <a:noAutofit/>
                </a:bodyPr>
                <a:lstStyle/>
                <a:p>
                  <a:endParaRPr sz="2800"/>
                </a:p>
              </p:txBody>
            </p:sp>
            <p:sp>
              <p:nvSpPr>
                <p:cNvPr id="182" name="Google Shape;82;p15">
                  <a:extLst>
                    <a:ext uri="{FF2B5EF4-FFF2-40B4-BE49-F238E27FC236}">
                      <a16:creationId xmlns:a16="http://schemas.microsoft.com/office/drawing/2014/main" id="{07AA51C3-7924-8C63-62CF-4218264B168B}"/>
                    </a:ext>
                  </a:extLst>
                </p:cNvPr>
                <p:cNvSpPr/>
                <p:nvPr/>
              </p:nvSpPr>
              <p:spPr>
                <a:xfrm rot="-5400000">
                  <a:off x="-1523850" y="3734000"/>
                  <a:ext cx="2713500" cy="259500"/>
                </a:xfrm>
                <a:prstGeom prst="rect">
                  <a:avLst/>
                </a:prstGeom>
                <a:solidFill>
                  <a:schemeClr val="lt1"/>
                </a:solidFill>
                <a:ln>
                  <a:noFill/>
                </a:ln>
              </p:spPr>
              <p:txBody>
                <a:bodyPr spcFirstLastPara="1" wrap="square" lIns="79997" tIns="79997" rIns="79997" bIns="79997" anchor="ctr" anchorCtr="0">
                  <a:noAutofit/>
                </a:bodyPr>
                <a:lstStyle/>
                <a:p>
                  <a:endParaRPr sz="2800"/>
                </a:p>
              </p:txBody>
            </p:sp>
            <p:sp>
              <p:nvSpPr>
                <p:cNvPr id="183" name="Google Shape;83;p15">
                  <a:extLst>
                    <a:ext uri="{FF2B5EF4-FFF2-40B4-BE49-F238E27FC236}">
                      <a16:creationId xmlns:a16="http://schemas.microsoft.com/office/drawing/2014/main" id="{F60EDD9B-8DA8-FF4A-DEE7-20A4634A3C02}"/>
                    </a:ext>
                  </a:extLst>
                </p:cNvPr>
                <p:cNvSpPr/>
                <p:nvPr/>
              </p:nvSpPr>
              <p:spPr>
                <a:xfrm rot="-5400000">
                  <a:off x="1890825" y="3658800"/>
                  <a:ext cx="2636400" cy="333000"/>
                </a:xfrm>
                <a:prstGeom prst="rect">
                  <a:avLst/>
                </a:prstGeom>
                <a:solidFill>
                  <a:schemeClr val="lt1"/>
                </a:solidFill>
                <a:ln>
                  <a:noFill/>
                </a:ln>
              </p:spPr>
              <p:txBody>
                <a:bodyPr spcFirstLastPara="1" wrap="square" lIns="79997" tIns="79997" rIns="79997" bIns="79997" anchor="ctr" anchorCtr="0">
                  <a:noAutofit/>
                </a:bodyPr>
                <a:lstStyle/>
                <a:p>
                  <a:endParaRPr sz="2800"/>
                </a:p>
              </p:txBody>
            </p:sp>
          </p:grpSp>
        </p:grpSp>
        <p:pic>
          <p:nvPicPr>
            <p:cNvPr id="184" name="Google Shape;84;p15">
              <a:extLst>
                <a:ext uri="{FF2B5EF4-FFF2-40B4-BE49-F238E27FC236}">
                  <a16:creationId xmlns:a16="http://schemas.microsoft.com/office/drawing/2014/main" id="{4B98991E-59D6-D25C-70DF-AB752E59C411}"/>
                </a:ext>
              </a:extLst>
            </p:cNvPr>
            <p:cNvPicPr preferRelativeResize="0"/>
            <p:nvPr/>
          </p:nvPicPr>
          <p:blipFill rotWithShape="1">
            <a:blip r:embed="rId58">
              <a:alphaModFix/>
            </a:blip>
            <a:srcRect l="57118"/>
            <a:stretch/>
          </p:blipFill>
          <p:spPr>
            <a:xfrm rot="11">
              <a:off x="34588868" y="23984383"/>
              <a:ext cx="3741972" cy="3069748"/>
            </a:xfrm>
            <a:prstGeom prst="rect">
              <a:avLst/>
            </a:prstGeom>
            <a:noFill/>
            <a:ln w="19050" cap="flat" cmpd="sng">
              <a:solidFill>
                <a:srgbClr val="FF00FF"/>
              </a:solidFill>
              <a:prstDash val="solid"/>
              <a:round/>
              <a:headEnd type="none" w="sm" len="sm"/>
              <a:tailEnd type="none" w="sm" len="sm"/>
            </a:ln>
          </p:spPr>
        </p:pic>
        <p:pic>
          <p:nvPicPr>
            <p:cNvPr id="185" name="Google Shape;85;p15">
              <a:extLst>
                <a:ext uri="{FF2B5EF4-FFF2-40B4-BE49-F238E27FC236}">
                  <a16:creationId xmlns:a16="http://schemas.microsoft.com/office/drawing/2014/main" id="{1DC4F83A-57C9-37B0-6E40-56E980766735}"/>
                </a:ext>
              </a:extLst>
            </p:cNvPr>
            <p:cNvPicPr preferRelativeResize="0"/>
            <p:nvPr/>
          </p:nvPicPr>
          <p:blipFill>
            <a:blip r:embed="rId59">
              <a:alphaModFix/>
            </a:blip>
            <a:stretch>
              <a:fillRect/>
            </a:stretch>
          </p:blipFill>
          <p:spPr>
            <a:xfrm>
              <a:off x="34588863" y="27296266"/>
              <a:ext cx="3741995" cy="3072916"/>
            </a:xfrm>
            <a:prstGeom prst="rect">
              <a:avLst/>
            </a:prstGeom>
            <a:noFill/>
            <a:ln w="19050" cap="flat" cmpd="sng">
              <a:solidFill>
                <a:srgbClr val="FF00FF"/>
              </a:solidFill>
              <a:prstDash val="solid"/>
              <a:round/>
              <a:headEnd type="none" w="sm" len="sm"/>
              <a:tailEnd type="none" w="sm" len="sm"/>
            </a:ln>
          </p:spPr>
        </p:pic>
        <p:sp>
          <p:nvSpPr>
            <p:cNvPr id="186" name="Google Shape;86;p15">
              <a:extLst>
                <a:ext uri="{FF2B5EF4-FFF2-40B4-BE49-F238E27FC236}">
                  <a16:creationId xmlns:a16="http://schemas.microsoft.com/office/drawing/2014/main" id="{9B2B9798-5AED-F27A-CE6F-56BE0CEBE3BE}"/>
                </a:ext>
              </a:extLst>
            </p:cNvPr>
            <p:cNvSpPr txBox="1"/>
            <p:nvPr/>
          </p:nvSpPr>
          <p:spPr>
            <a:xfrm>
              <a:off x="35734031" y="23922657"/>
              <a:ext cx="2596814" cy="456139"/>
            </a:xfrm>
            <a:prstGeom prst="rect">
              <a:avLst/>
            </a:prstGeom>
            <a:noFill/>
            <a:ln>
              <a:noFill/>
            </a:ln>
          </p:spPr>
          <p:txBody>
            <a:bodyPr spcFirstLastPara="1" wrap="square" lIns="79997" tIns="79997" rIns="79997" bIns="79997" anchor="t" anchorCtr="0">
              <a:spAutoFit/>
            </a:bodyPr>
            <a:lstStyle/>
            <a:p>
              <a:pPr algn="r"/>
              <a:r>
                <a:rPr lang="en" sz="2800" dirty="0">
                  <a:solidFill>
                    <a:srgbClr val="FF00FF"/>
                  </a:solidFill>
                </a:rPr>
                <a:t>Thermal frame</a:t>
              </a:r>
              <a:endParaRPr sz="2800" dirty="0">
                <a:solidFill>
                  <a:srgbClr val="FF00FF"/>
                </a:solidFill>
              </a:endParaRPr>
            </a:p>
          </p:txBody>
        </p:sp>
        <p:sp>
          <p:nvSpPr>
            <p:cNvPr id="187" name="Google Shape;87;p15">
              <a:extLst>
                <a:ext uri="{FF2B5EF4-FFF2-40B4-BE49-F238E27FC236}">
                  <a16:creationId xmlns:a16="http://schemas.microsoft.com/office/drawing/2014/main" id="{C6A8EF27-A9AF-EF85-903D-BDB584177E60}"/>
                </a:ext>
              </a:extLst>
            </p:cNvPr>
            <p:cNvSpPr txBox="1"/>
            <p:nvPr/>
          </p:nvSpPr>
          <p:spPr>
            <a:xfrm>
              <a:off x="35752482" y="27236989"/>
              <a:ext cx="2596814" cy="787891"/>
            </a:xfrm>
            <a:prstGeom prst="rect">
              <a:avLst/>
            </a:prstGeom>
            <a:noFill/>
            <a:ln>
              <a:noFill/>
            </a:ln>
          </p:spPr>
          <p:txBody>
            <a:bodyPr spcFirstLastPara="1" wrap="square" lIns="79997" tIns="79997" rIns="79997" bIns="79997" anchor="t" anchorCtr="0">
              <a:spAutoFit/>
            </a:bodyPr>
            <a:lstStyle/>
            <a:p>
              <a:pPr algn="r"/>
              <a:r>
                <a:rPr lang="en" sz="2800">
                  <a:solidFill>
                    <a:srgbClr val="FF00FF"/>
                  </a:solidFill>
                </a:rPr>
                <a:t>Thermal max projection</a:t>
              </a:r>
              <a:endParaRPr sz="2800">
                <a:solidFill>
                  <a:srgbClr val="FF00FF"/>
                </a:solidFill>
              </a:endParaRPr>
            </a:p>
          </p:txBody>
        </p:sp>
        <p:grpSp>
          <p:nvGrpSpPr>
            <p:cNvPr id="188" name="Google Shape;88;p15">
              <a:extLst>
                <a:ext uri="{FF2B5EF4-FFF2-40B4-BE49-F238E27FC236}">
                  <a16:creationId xmlns:a16="http://schemas.microsoft.com/office/drawing/2014/main" id="{714F559E-E32F-8D81-2209-86BA7D12E87F}"/>
                </a:ext>
              </a:extLst>
            </p:cNvPr>
            <p:cNvGrpSpPr/>
            <p:nvPr/>
          </p:nvGrpSpPr>
          <p:grpSpPr>
            <a:xfrm>
              <a:off x="30407416" y="23880410"/>
              <a:ext cx="3975185" cy="3024666"/>
              <a:chOff x="406681" y="54160"/>
              <a:chExt cx="2519715" cy="2404029"/>
            </a:xfrm>
          </p:grpSpPr>
          <p:sp>
            <p:nvSpPr>
              <p:cNvPr id="189" name="Google Shape;89;p15">
                <a:extLst>
                  <a:ext uri="{FF2B5EF4-FFF2-40B4-BE49-F238E27FC236}">
                    <a16:creationId xmlns:a16="http://schemas.microsoft.com/office/drawing/2014/main" id="{3E05A9B4-21F3-494C-D35A-42A76FF551B0}"/>
                  </a:ext>
                </a:extLst>
              </p:cNvPr>
              <p:cNvSpPr/>
              <p:nvPr/>
            </p:nvSpPr>
            <p:spPr>
              <a:xfrm>
                <a:off x="406681" y="1137258"/>
                <a:ext cx="1089300" cy="506400"/>
              </a:xfrm>
              <a:prstGeom prst="roundRect">
                <a:avLst>
                  <a:gd name="adj" fmla="val 16667"/>
                </a:avLst>
              </a:prstGeom>
              <a:solidFill>
                <a:schemeClr val="lt2"/>
              </a:solidFill>
              <a:ln>
                <a:noFill/>
              </a:ln>
            </p:spPr>
            <p:txBody>
              <a:bodyPr spcFirstLastPara="1" wrap="square" lIns="79997" tIns="79997" rIns="79997" bIns="79997" anchor="ctr" anchorCtr="0">
                <a:noAutofit/>
              </a:bodyPr>
              <a:lstStyle/>
              <a:p>
                <a:pPr algn="ctr"/>
                <a:r>
                  <a:rPr lang="en" sz="2800"/>
                  <a:t>RGB</a:t>
                </a:r>
                <a:endParaRPr sz="2800"/>
              </a:p>
            </p:txBody>
          </p:sp>
          <p:sp>
            <p:nvSpPr>
              <p:cNvPr id="190" name="Google Shape;90;p15">
                <a:extLst>
                  <a:ext uri="{FF2B5EF4-FFF2-40B4-BE49-F238E27FC236}">
                    <a16:creationId xmlns:a16="http://schemas.microsoft.com/office/drawing/2014/main" id="{71C73E2E-890B-F7CC-1657-D4185A1E4BEB}"/>
                  </a:ext>
                </a:extLst>
              </p:cNvPr>
              <p:cNvSpPr/>
              <p:nvPr/>
            </p:nvSpPr>
            <p:spPr>
              <a:xfrm>
                <a:off x="1836695" y="1137258"/>
                <a:ext cx="1089300" cy="506400"/>
              </a:xfrm>
              <a:prstGeom prst="roundRect">
                <a:avLst>
                  <a:gd name="adj" fmla="val 16667"/>
                </a:avLst>
              </a:prstGeom>
              <a:solidFill>
                <a:schemeClr val="lt2"/>
              </a:solidFill>
              <a:ln>
                <a:noFill/>
              </a:ln>
            </p:spPr>
            <p:txBody>
              <a:bodyPr spcFirstLastPara="1" wrap="square" lIns="79997" tIns="79997" rIns="79997" bIns="79997" anchor="ctr" anchorCtr="0">
                <a:noAutofit/>
              </a:bodyPr>
              <a:lstStyle/>
              <a:p>
                <a:pPr algn="ctr"/>
                <a:r>
                  <a:rPr lang="en" sz="2800"/>
                  <a:t>Thermal</a:t>
                </a:r>
                <a:endParaRPr sz="2800"/>
              </a:p>
            </p:txBody>
          </p:sp>
          <p:sp>
            <p:nvSpPr>
              <p:cNvPr id="191" name="Google Shape;91;p15">
                <a:extLst>
                  <a:ext uri="{FF2B5EF4-FFF2-40B4-BE49-F238E27FC236}">
                    <a16:creationId xmlns:a16="http://schemas.microsoft.com/office/drawing/2014/main" id="{64D52C59-99E3-3552-0041-DD5CDBD8FB0D}"/>
                  </a:ext>
                </a:extLst>
              </p:cNvPr>
              <p:cNvSpPr/>
              <p:nvPr/>
            </p:nvSpPr>
            <p:spPr>
              <a:xfrm>
                <a:off x="406681" y="1951789"/>
                <a:ext cx="1089300" cy="506400"/>
              </a:xfrm>
              <a:prstGeom prst="roundRect">
                <a:avLst>
                  <a:gd name="adj" fmla="val 16667"/>
                </a:avLst>
              </a:prstGeom>
              <a:solidFill>
                <a:schemeClr val="lt2"/>
              </a:solidFill>
              <a:ln>
                <a:noFill/>
              </a:ln>
            </p:spPr>
            <p:txBody>
              <a:bodyPr spcFirstLastPara="1" wrap="square" lIns="79997" tIns="79997" rIns="79997" bIns="79997" anchor="ctr" anchorCtr="0">
                <a:noAutofit/>
              </a:bodyPr>
              <a:lstStyle/>
              <a:p>
                <a:pPr algn="ctr"/>
                <a:r>
                  <a:rPr lang="en" sz="2800" dirty="0"/>
                  <a:t>Identification</a:t>
                </a:r>
                <a:endParaRPr sz="2800" dirty="0"/>
              </a:p>
            </p:txBody>
          </p:sp>
          <p:sp>
            <p:nvSpPr>
              <p:cNvPr id="192" name="Google Shape;92;p15">
                <a:extLst>
                  <a:ext uri="{FF2B5EF4-FFF2-40B4-BE49-F238E27FC236}">
                    <a16:creationId xmlns:a16="http://schemas.microsoft.com/office/drawing/2014/main" id="{C3496D98-4D33-BF39-41AD-FB2314E7C56F}"/>
                  </a:ext>
                </a:extLst>
              </p:cNvPr>
              <p:cNvSpPr/>
              <p:nvPr/>
            </p:nvSpPr>
            <p:spPr>
              <a:xfrm>
                <a:off x="1836695" y="1951789"/>
                <a:ext cx="1089300" cy="506400"/>
              </a:xfrm>
              <a:prstGeom prst="roundRect">
                <a:avLst>
                  <a:gd name="adj" fmla="val 16667"/>
                </a:avLst>
              </a:prstGeom>
              <a:solidFill>
                <a:schemeClr val="lt2"/>
              </a:solidFill>
              <a:ln>
                <a:noFill/>
              </a:ln>
            </p:spPr>
            <p:txBody>
              <a:bodyPr spcFirstLastPara="1" wrap="square" lIns="79997" tIns="79997" rIns="79997" bIns="79997" anchor="ctr" anchorCtr="0">
                <a:noAutofit/>
              </a:bodyPr>
              <a:lstStyle/>
              <a:p>
                <a:pPr algn="ctr"/>
                <a:r>
                  <a:rPr lang="en" sz="2800" dirty="0"/>
                  <a:t>Tracking</a:t>
                </a:r>
                <a:endParaRPr sz="2800" dirty="0"/>
              </a:p>
            </p:txBody>
          </p:sp>
          <p:sp>
            <p:nvSpPr>
              <p:cNvPr id="193" name="Google Shape;93;p15">
                <a:extLst>
                  <a:ext uri="{FF2B5EF4-FFF2-40B4-BE49-F238E27FC236}">
                    <a16:creationId xmlns:a16="http://schemas.microsoft.com/office/drawing/2014/main" id="{53B5ED6A-E0F1-5F3A-4898-F1F4515AC3F5}"/>
                  </a:ext>
                </a:extLst>
              </p:cNvPr>
              <p:cNvSpPr/>
              <p:nvPr/>
            </p:nvSpPr>
            <p:spPr>
              <a:xfrm>
                <a:off x="406696" y="54160"/>
                <a:ext cx="2519700" cy="774988"/>
              </a:xfrm>
              <a:prstGeom prst="roundRect">
                <a:avLst>
                  <a:gd name="adj" fmla="val 16667"/>
                </a:avLst>
              </a:prstGeom>
              <a:solidFill>
                <a:schemeClr val="lt2"/>
              </a:solidFill>
              <a:ln>
                <a:noFill/>
              </a:ln>
            </p:spPr>
            <p:txBody>
              <a:bodyPr spcFirstLastPara="1" wrap="square" lIns="79997" tIns="79997" rIns="79997" bIns="79997" anchor="ctr" anchorCtr="0">
                <a:noAutofit/>
              </a:bodyPr>
              <a:lstStyle/>
              <a:p>
                <a:pPr algn="ctr"/>
                <a:r>
                  <a:rPr lang="en" sz="2800" dirty="0"/>
                  <a:t>Outdoor multi-agent foraging</a:t>
                </a:r>
                <a:endParaRPr sz="2800" dirty="0"/>
              </a:p>
            </p:txBody>
          </p:sp>
          <p:cxnSp>
            <p:nvCxnSpPr>
              <p:cNvPr id="194" name="Google Shape;94;p15">
                <a:extLst>
                  <a:ext uri="{FF2B5EF4-FFF2-40B4-BE49-F238E27FC236}">
                    <a16:creationId xmlns:a16="http://schemas.microsoft.com/office/drawing/2014/main" id="{293DFEDB-D38D-F25D-AB80-F59C5CF486B6}"/>
                  </a:ext>
                </a:extLst>
              </p:cNvPr>
              <p:cNvCxnSpPr/>
              <p:nvPr/>
            </p:nvCxnSpPr>
            <p:spPr>
              <a:xfrm>
                <a:off x="951421" y="1643533"/>
                <a:ext cx="0" cy="3084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95;p15">
                <a:extLst>
                  <a:ext uri="{FF2B5EF4-FFF2-40B4-BE49-F238E27FC236}">
                    <a16:creationId xmlns:a16="http://schemas.microsoft.com/office/drawing/2014/main" id="{F4C291B3-0352-7CD9-A7AA-05B6C7255303}"/>
                  </a:ext>
                </a:extLst>
              </p:cNvPr>
              <p:cNvCxnSpPr/>
              <p:nvPr/>
            </p:nvCxnSpPr>
            <p:spPr>
              <a:xfrm>
                <a:off x="2381432" y="1643533"/>
                <a:ext cx="0" cy="308400"/>
              </a:xfrm>
              <a:prstGeom prst="straightConnector1">
                <a:avLst/>
              </a:prstGeom>
              <a:noFill/>
              <a:ln w="9525" cap="flat" cmpd="sng">
                <a:solidFill>
                  <a:schemeClr val="dk2"/>
                </a:solidFill>
                <a:prstDash val="solid"/>
                <a:round/>
                <a:headEnd type="none" w="med" len="med"/>
                <a:tailEnd type="triangle" w="med" len="med"/>
              </a:ln>
            </p:spPr>
          </p:cxnSp>
          <p:grpSp>
            <p:nvGrpSpPr>
              <p:cNvPr id="196" name="Google Shape;96;p15">
                <a:extLst>
                  <a:ext uri="{FF2B5EF4-FFF2-40B4-BE49-F238E27FC236}">
                    <a16:creationId xmlns:a16="http://schemas.microsoft.com/office/drawing/2014/main" id="{8909300A-76A0-A0B3-946E-EA843DF19AF9}"/>
                  </a:ext>
                </a:extLst>
              </p:cNvPr>
              <p:cNvGrpSpPr/>
              <p:nvPr/>
            </p:nvGrpSpPr>
            <p:grpSpPr>
              <a:xfrm>
                <a:off x="951421" y="829123"/>
                <a:ext cx="1430011" cy="308286"/>
                <a:chOff x="5929350" y="2176681"/>
                <a:chExt cx="883650" cy="190500"/>
              </a:xfrm>
            </p:grpSpPr>
            <p:cxnSp>
              <p:nvCxnSpPr>
                <p:cNvPr id="197" name="Google Shape;97;p15">
                  <a:extLst>
                    <a:ext uri="{FF2B5EF4-FFF2-40B4-BE49-F238E27FC236}">
                      <a16:creationId xmlns:a16="http://schemas.microsoft.com/office/drawing/2014/main" id="{FCF06B20-792A-DD78-6108-46D842FECC10}"/>
                    </a:ext>
                  </a:extLst>
                </p:cNvPr>
                <p:cNvCxnSpPr/>
                <p:nvPr/>
              </p:nvCxnSpPr>
              <p:spPr>
                <a:xfrm>
                  <a:off x="5929350" y="2176681"/>
                  <a:ext cx="0" cy="190500"/>
                </a:xfrm>
                <a:prstGeom prst="straightConnector1">
                  <a:avLst/>
                </a:prstGeom>
                <a:noFill/>
                <a:ln w="9525" cap="flat" cmpd="sng">
                  <a:solidFill>
                    <a:schemeClr val="dk2"/>
                  </a:solidFill>
                  <a:prstDash val="solid"/>
                  <a:round/>
                  <a:headEnd type="none" w="med" len="med"/>
                  <a:tailEnd type="triangle" w="med" len="med"/>
                </a:ln>
              </p:spPr>
            </p:cxnSp>
            <p:cxnSp>
              <p:nvCxnSpPr>
                <p:cNvPr id="198" name="Google Shape;98;p15">
                  <a:extLst>
                    <a:ext uri="{FF2B5EF4-FFF2-40B4-BE49-F238E27FC236}">
                      <a16:creationId xmlns:a16="http://schemas.microsoft.com/office/drawing/2014/main" id="{96E2CDC9-3DC5-F6ED-974F-760B3F63A35A}"/>
                    </a:ext>
                  </a:extLst>
                </p:cNvPr>
                <p:cNvCxnSpPr/>
                <p:nvPr/>
              </p:nvCxnSpPr>
              <p:spPr>
                <a:xfrm>
                  <a:off x="6813000" y="2176681"/>
                  <a:ext cx="0" cy="190500"/>
                </a:xfrm>
                <a:prstGeom prst="straightConnector1">
                  <a:avLst/>
                </a:prstGeom>
                <a:noFill/>
                <a:ln w="9525" cap="flat" cmpd="sng">
                  <a:solidFill>
                    <a:schemeClr val="dk2"/>
                  </a:solidFill>
                  <a:prstDash val="solid"/>
                  <a:round/>
                  <a:headEnd type="none" w="med" len="med"/>
                  <a:tailEnd type="triangle" w="med" len="med"/>
                </a:ln>
              </p:spPr>
            </p:cxnSp>
          </p:grpSp>
        </p:grpSp>
      </p:grpSp>
      <p:pic>
        <p:nvPicPr>
          <p:cNvPr id="200" name="Picture 199">
            <a:extLst>
              <a:ext uri="{FF2B5EF4-FFF2-40B4-BE49-F238E27FC236}">
                <a16:creationId xmlns:a16="http://schemas.microsoft.com/office/drawing/2014/main" id="{A43B1BA3-117D-264A-488F-B6E90C7BA0E3}"/>
              </a:ext>
            </a:extLst>
          </p:cNvPr>
          <p:cNvPicPr>
            <a:picLocks noChangeAspect="1"/>
          </p:cNvPicPr>
          <p:nvPr/>
        </p:nvPicPr>
        <p:blipFill rotWithShape="1">
          <a:blip r:embed="rId60">
            <a:extLst>
              <a:ext uri="{28A0092B-C50C-407E-A947-70E740481C1C}">
                <a14:useLocalDpi xmlns:a14="http://schemas.microsoft.com/office/drawing/2010/main" val="0"/>
              </a:ext>
            </a:extLst>
          </a:blip>
          <a:srcRect r="66674"/>
          <a:stretch/>
        </p:blipFill>
        <p:spPr>
          <a:xfrm>
            <a:off x="25946220" y="31732569"/>
            <a:ext cx="10109126" cy="961418"/>
          </a:xfrm>
          <a:prstGeom prst="rect">
            <a:avLst/>
          </a:prstGeom>
        </p:spPr>
      </p:pic>
      <p:sp>
        <p:nvSpPr>
          <p:cNvPr id="201" name="TextBox 200">
            <a:extLst>
              <a:ext uri="{FF2B5EF4-FFF2-40B4-BE49-F238E27FC236}">
                <a16:creationId xmlns:a16="http://schemas.microsoft.com/office/drawing/2014/main" id="{F88B9AC0-9B8C-0179-FEF7-BA5EE317D711}"/>
              </a:ext>
            </a:extLst>
          </p:cNvPr>
          <p:cNvSpPr txBox="1"/>
          <p:nvPr/>
        </p:nvSpPr>
        <p:spPr>
          <a:xfrm>
            <a:off x="25902091" y="31290720"/>
            <a:ext cx="11023670" cy="461665"/>
          </a:xfrm>
          <a:prstGeom prst="rect">
            <a:avLst/>
          </a:prstGeom>
          <a:noFill/>
        </p:spPr>
        <p:txBody>
          <a:bodyPr wrap="square" rtlCol="0">
            <a:spAutoFit/>
          </a:bodyPr>
          <a:lstStyle/>
          <a:p>
            <a:r>
              <a:rPr lang="en-US" sz="2400" dirty="0"/>
              <a:t>Spectrogram of vocalizations from foraging group (10s recording)</a:t>
            </a:r>
          </a:p>
        </p:txBody>
      </p:sp>
      <p:sp>
        <p:nvSpPr>
          <p:cNvPr id="204" name="TextBox 203">
            <a:extLst>
              <a:ext uri="{FF2B5EF4-FFF2-40B4-BE49-F238E27FC236}">
                <a16:creationId xmlns:a16="http://schemas.microsoft.com/office/drawing/2014/main" id="{8109E842-49BF-AA42-F67A-9D0A60F11B3F}"/>
              </a:ext>
            </a:extLst>
          </p:cNvPr>
          <p:cNvSpPr txBox="1"/>
          <p:nvPr/>
        </p:nvSpPr>
        <p:spPr>
          <a:xfrm>
            <a:off x="25203880" y="33898480"/>
            <a:ext cx="7158766" cy="2308324"/>
          </a:xfrm>
          <a:prstGeom prst="rect">
            <a:avLst/>
          </a:prstGeom>
          <a:noFill/>
        </p:spPr>
        <p:txBody>
          <a:bodyPr wrap="square" rtlCol="0">
            <a:spAutoFit/>
          </a:bodyPr>
          <a:lstStyle/>
          <a:p>
            <a:pPr marL="250031" indent="-250031">
              <a:buFont typeface="Arial" panose="020B0604020202020204" pitchFamily="34" charset="0"/>
              <a:buChar char="•"/>
            </a:pPr>
            <a:r>
              <a:rPr lang="en-US" sz="2400" dirty="0"/>
              <a:t>Framework unifying cognitive, neural, and statistical descriptions of foraging behavior </a:t>
            </a:r>
          </a:p>
          <a:p>
            <a:pPr marL="250031" indent="-250031">
              <a:buFont typeface="Arial" panose="020B0604020202020204" pitchFamily="34" charset="0"/>
              <a:buChar char="•"/>
            </a:pPr>
            <a:r>
              <a:rPr lang="en-US" sz="2400" dirty="0"/>
              <a:t>Inference of foraging strategies from simulated data</a:t>
            </a:r>
          </a:p>
          <a:p>
            <a:pPr marL="250031" indent="-250031">
              <a:buFont typeface="Arial" panose="020B0604020202020204" pitchFamily="34" charset="0"/>
              <a:buChar char="•"/>
            </a:pPr>
            <a:r>
              <a:rPr lang="en-US" sz="2400" dirty="0"/>
              <a:t>Role of communication in different environments </a:t>
            </a:r>
          </a:p>
          <a:p>
            <a:pPr marL="250031" indent="-250031">
              <a:buFont typeface="Arial" panose="020B0604020202020204" pitchFamily="34" charset="0"/>
              <a:buChar char="•"/>
            </a:pPr>
            <a:r>
              <a:rPr lang="en-US" sz="2400" dirty="0"/>
              <a:t>New datasets of multi-agent bird foraging </a:t>
            </a:r>
          </a:p>
          <a:p>
            <a:pPr marL="250031" indent="-250031">
              <a:buFont typeface="Arial" panose="020B0604020202020204" pitchFamily="34" charset="0"/>
              <a:buChar char="•"/>
            </a:pPr>
            <a:endParaRPr lang="en-US" sz="2400" dirty="0"/>
          </a:p>
        </p:txBody>
      </p:sp>
      <p:sp>
        <p:nvSpPr>
          <p:cNvPr id="222" name="TextBox 221">
            <a:extLst>
              <a:ext uri="{FF2B5EF4-FFF2-40B4-BE49-F238E27FC236}">
                <a16:creationId xmlns:a16="http://schemas.microsoft.com/office/drawing/2014/main" id="{FA3676C2-5C9B-B3E1-2983-38AD69AA8DF0}"/>
              </a:ext>
            </a:extLst>
          </p:cNvPr>
          <p:cNvSpPr txBox="1"/>
          <p:nvPr/>
        </p:nvSpPr>
        <p:spPr>
          <a:xfrm>
            <a:off x="433406" y="3731112"/>
            <a:ext cx="11503266" cy="3662541"/>
          </a:xfrm>
          <a:prstGeom prst="rect">
            <a:avLst/>
          </a:prstGeom>
          <a:noFill/>
        </p:spPr>
        <p:txBody>
          <a:bodyPr wrap="square">
            <a:spAutoFit/>
          </a:bodyPr>
          <a:lstStyle/>
          <a:p>
            <a:pPr algn="just"/>
            <a:r>
              <a:rPr lang="en-US" sz="3200" b="1" dirty="0"/>
              <a:t>Abstract. </a:t>
            </a:r>
            <a:r>
              <a:rPr lang="en-US" sz="2000" dirty="0"/>
              <a:t>Foraging in birds is a multi-agent ethological behavior that has been studied from several perspectives, including cognitive, statistical, and neural. We start from a specific type of cognitive description -- agents with an internal estimate of value -- and translate this into a biologically plausible neural network implementation and into a statistical model where the statistical predictors correspond to components of the value function. We use the neural network implementation to simulate foraging agents in a variety of environmental conditions. In the multi-agent context, we investigate how the communication of information between different agents affects group foraging behavior. Interestingly, we find that communication was more beneficial in certain types of environments than others. To test the viability of the statistical approach, we simulate three different types of bird agents, and use Bayesian inference to recover what each type of agent values. Finally, we outline the main directions of future work, including new high-resolution video datasets we have started collecting of multi-agent multi-species foraging behavior in the field.</a:t>
            </a:r>
          </a:p>
        </p:txBody>
      </p:sp>
      <p:pic>
        <p:nvPicPr>
          <p:cNvPr id="1026" name="Picture 2">
            <a:extLst>
              <a:ext uri="{FF2B5EF4-FFF2-40B4-BE49-F238E27FC236}">
                <a16:creationId xmlns:a16="http://schemas.microsoft.com/office/drawing/2014/main" id="{87780E80-5FDF-EF5C-313C-1B5DFE623CFC}"/>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6948279" y="377947"/>
            <a:ext cx="966788" cy="1978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umbia | Zuckerman Institute. Morimer B. Zuckerman Mind Brain Behavior Institute">
            <a:extLst>
              <a:ext uri="{FF2B5EF4-FFF2-40B4-BE49-F238E27FC236}">
                <a16:creationId xmlns:a16="http://schemas.microsoft.com/office/drawing/2014/main" id="{0AA53BE1-FBA3-744C-BCB5-A834E943A438}"/>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8972859" y="1957598"/>
            <a:ext cx="6580480" cy="771235"/>
          </a:xfrm>
          <a:prstGeom prst="rect">
            <a:avLst/>
          </a:prstGeom>
          <a:noFill/>
          <a:extLst>
            <a:ext uri="{909E8E84-426E-40DD-AFC4-6F175D3DCCD1}">
              <a14:hiddenFill xmlns:a14="http://schemas.microsoft.com/office/drawing/2010/main">
                <a:solidFill>
                  <a:srgbClr val="FFFFFF"/>
                </a:solidFill>
              </a14:hiddenFill>
            </a:ext>
          </a:extLst>
        </p:spPr>
      </p:pic>
      <p:sp>
        <p:nvSpPr>
          <p:cNvPr id="3855" name="TextBox 3854">
            <a:extLst>
              <a:ext uri="{FF2B5EF4-FFF2-40B4-BE49-F238E27FC236}">
                <a16:creationId xmlns:a16="http://schemas.microsoft.com/office/drawing/2014/main" id="{CDCAD8EC-31B8-D468-BE49-C8D3302374EB}"/>
              </a:ext>
            </a:extLst>
          </p:cNvPr>
          <p:cNvSpPr txBox="1"/>
          <p:nvPr/>
        </p:nvSpPr>
        <p:spPr>
          <a:xfrm>
            <a:off x="31275708" y="8543816"/>
            <a:ext cx="6639801" cy="2308324"/>
          </a:xfrm>
          <a:prstGeom prst="rect">
            <a:avLst/>
          </a:prstGeom>
          <a:noFill/>
        </p:spPr>
        <p:txBody>
          <a:bodyPr wrap="square" rtlCol="0">
            <a:spAutoFit/>
          </a:bodyPr>
          <a:lstStyle/>
          <a:p>
            <a:r>
              <a:rPr lang="en-US" sz="2400" dirty="0"/>
              <a:t>Biologically plausible implementations of Successor Representation:</a:t>
            </a:r>
          </a:p>
          <a:p>
            <a:pPr marL="571500" indent="-571500">
              <a:buFont typeface="Arial" panose="020B0604020202020204" pitchFamily="34" charset="0"/>
              <a:buChar char="•"/>
            </a:pPr>
            <a:r>
              <a:rPr lang="en-US" sz="2400" dirty="0"/>
              <a:t>Fang, </a:t>
            </a:r>
            <a:r>
              <a:rPr lang="en-US" sz="2400" dirty="0" err="1"/>
              <a:t>Aronov</a:t>
            </a:r>
            <a:r>
              <a:rPr lang="en-US" sz="2400" dirty="0"/>
              <a:t>, Abbott, </a:t>
            </a:r>
            <a:r>
              <a:rPr lang="en-US" sz="2400" b="1" dirty="0" err="1"/>
              <a:t>Mackevicius</a:t>
            </a:r>
            <a:r>
              <a:rPr lang="en-US" sz="2400" dirty="0"/>
              <a:t>, </a:t>
            </a:r>
            <a:r>
              <a:rPr lang="en-US" sz="2400" i="1" dirty="0" err="1"/>
              <a:t>eLife</a:t>
            </a:r>
            <a:r>
              <a:rPr lang="en-US" sz="2400" dirty="0"/>
              <a:t> 2023</a:t>
            </a:r>
          </a:p>
          <a:p>
            <a:pPr marL="571500" indent="-571500">
              <a:buFont typeface="Arial" panose="020B0604020202020204" pitchFamily="34" charset="0"/>
              <a:buChar char="•"/>
            </a:pPr>
            <a:r>
              <a:rPr lang="en-US" sz="2400" dirty="0"/>
              <a:t>George, </a:t>
            </a:r>
            <a:r>
              <a:rPr lang="en-US" sz="2400" dirty="0" err="1"/>
              <a:t>Cothi</a:t>
            </a:r>
            <a:r>
              <a:rPr lang="en-US" sz="2400" dirty="0"/>
              <a:t>, </a:t>
            </a:r>
            <a:r>
              <a:rPr lang="en-US" sz="2400" dirty="0" err="1"/>
              <a:t>Stachenfeld</a:t>
            </a:r>
            <a:r>
              <a:rPr lang="en-US" sz="2400" dirty="0"/>
              <a:t>, Barry, </a:t>
            </a:r>
            <a:r>
              <a:rPr lang="en-US" sz="2400" i="1" dirty="0" err="1"/>
              <a:t>eLife</a:t>
            </a:r>
            <a:r>
              <a:rPr lang="en-US" sz="2400" dirty="0"/>
              <a:t> 2023</a:t>
            </a:r>
          </a:p>
          <a:p>
            <a:pPr marL="571500" indent="-571500">
              <a:buFont typeface="Arial" panose="020B0604020202020204" pitchFamily="34" charset="0"/>
              <a:buChar char="•"/>
            </a:pPr>
            <a:r>
              <a:rPr lang="en-US" sz="2400" dirty="0"/>
              <a:t>Bono, Zannone, Pedrosa, </a:t>
            </a:r>
            <a:r>
              <a:rPr lang="en-US" sz="2400" dirty="0" err="1"/>
              <a:t>Clopath</a:t>
            </a:r>
            <a:r>
              <a:rPr lang="en-US" sz="2400" dirty="0"/>
              <a:t>, </a:t>
            </a:r>
            <a:r>
              <a:rPr lang="en-US" sz="2400" i="1" dirty="0" err="1"/>
              <a:t>eLife</a:t>
            </a:r>
            <a:r>
              <a:rPr lang="en-US" sz="2400" i="1" dirty="0"/>
              <a:t> 2023</a:t>
            </a:r>
            <a:endParaRPr lang="en-US" sz="2400" dirty="0"/>
          </a:p>
          <a:p>
            <a:pPr marL="571500" indent="-571500">
              <a:buFont typeface="Arial" panose="020B0604020202020204" pitchFamily="34" charset="0"/>
              <a:buChar char="•"/>
            </a:pPr>
            <a:endParaRPr lang="en-US" sz="2400" dirty="0"/>
          </a:p>
        </p:txBody>
      </p:sp>
      <p:pic>
        <p:nvPicPr>
          <p:cNvPr id="3864" name="Picture 3863" descr="A white sheet of paper with black writing&#10;&#10;Description automatically generated">
            <a:extLst>
              <a:ext uri="{FF2B5EF4-FFF2-40B4-BE49-F238E27FC236}">
                <a16:creationId xmlns:a16="http://schemas.microsoft.com/office/drawing/2014/main" id="{0B0FD892-E97D-0779-2628-C7C814858F78}"/>
              </a:ext>
            </a:extLst>
          </p:cNvPr>
          <p:cNvPicPr>
            <a:picLocks noChangeAspect="1"/>
          </p:cNvPicPr>
          <p:nvPr/>
        </p:nvPicPr>
        <p:blipFill>
          <a:blip r:embed="rId63"/>
          <a:stretch>
            <a:fillRect/>
          </a:stretch>
        </p:blipFill>
        <p:spPr>
          <a:xfrm>
            <a:off x="12694359" y="4709651"/>
            <a:ext cx="4091412" cy="5580623"/>
          </a:xfrm>
          <a:prstGeom prst="rect">
            <a:avLst/>
          </a:prstGeom>
        </p:spPr>
      </p:pic>
      <p:sp>
        <p:nvSpPr>
          <p:cNvPr id="3865" name="TextBox 3864">
            <a:extLst>
              <a:ext uri="{FF2B5EF4-FFF2-40B4-BE49-F238E27FC236}">
                <a16:creationId xmlns:a16="http://schemas.microsoft.com/office/drawing/2014/main" id="{10101B61-F49C-96A0-1080-4F1887269681}"/>
              </a:ext>
            </a:extLst>
          </p:cNvPr>
          <p:cNvSpPr txBox="1"/>
          <p:nvPr/>
        </p:nvSpPr>
        <p:spPr>
          <a:xfrm>
            <a:off x="371021" y="7450706"/>
            <a:ext cx="8568884" cy="923330"/>
          </a:xfrm>
          <a:prstGeom prst="rect">
            <a:avLst/>
          </a:prstGeom>
          <a:noFill/>
        </p:spPr>
        <p:txBody>
          <a:bodyPr wrap="none" rtlCol="0">
            <a:spAutoFit/>
          </a:bodyPr>
          <a:lstStyle/>
          <a:p>
            <a:r>
              <a:rPr lang="en-US" sz="5400" dirty="0"/>
              <a:t>Multi-agent foraging behavior</a:t>
            </a:r>
          </a:p>
        </p:txBody>
      </p:sp>
      <p:sp>
        <p:nvSpPr>
          <p:cNvPr id="3866" name="TextBox 3865">
            <a:extLst>
              <a:ext uri="{FF2B5EF4-FFF2-40B4-BE49-F238E27FC236}">
                <a16:creationId xmlns:a16="http://schemas.microsoft.com/office/drawing/2014/main" id="{A073A5E2-16E4-DD73-457B-6AE70E02CBD4}"/>
              </a:ext>
            </a:extLst>
          </p:cNvPr>
          <p:cNvSpPr txBox="1"/>
          <p:nvPr/>
        </p:nvSpPr>
        <p:spPr>
          <a:xfrm>
            <a:off x="429373" y="14032517"/>
            <a:ext cx="8554008" cy="923330"/>
          </a:xfrm>
          <a:prstGeom prst="rect">
            <a:avLst/>
          </a:prstGeom>
          <a:noFill/>
        </p:spPr>
        <p:txBody>
          <a:bodyPr wrap="square" rtlCol="0">
            <a:spAutoFit/>
          </a:bodyPr>
          <a:lstStyle/>
          <a:p>
            <a:r>
              <a:rPr lang="en-US" sz="5400" dirty="0"/>
              <a:t>Quantifying foraging behavior</a:t>
            </a:r>
          </a:p>
        </p:txBody>
      </p:sp>
      <p:sp>
        <p:nvSpPr>
          <p:cNvPr id="3867" name="TextBox 3866">
            <a:extLst>
              <a:ext uri="{FF2B5EF4-FFF2-40B4-BE49-F238E27FC236}">
                <a16:creationId xmlns:a16="http://schemas.microsoft.com/office/drawing/2014/main" id="{3356D316-BAD7-7D90-A27C-6A8A7F4D381A}"/>
              </a:ext>
            </a:extLst>
          </p:cNvPr>
          <p:cNvSpPr txBox="1"/>
          <p:nvPr/>
        </p:nvSpPr>
        <p:spPr>
          <a:xfrm>
            <a:off x="12199854" y="3642994"/>
            <a:ext cx="10112512" cy="923330"/>
          </a:xfrm>
          <a:prstGeom prst="rect">
            <a:avLst/>
          </a:prstGeom>
          <a:noFill/>
        </p:spPr>
        <p:txBody>
          <a:bodyPr wrap="none" rtlCol="0">
            <a:spAutoFit/>
          </a:bodyPr>
          <a:lstStyle/>
          <a:p>
            <a:r>
              <a:rPr lang="en-US" sz="5400" dirty="0"/>
              <a:t>Cognitive (Reinforcement Learning)</a:t>
            </a:r>
          </a:p>
        </p:txBody>
      </p:sp>
      <p:sp>
        <p:nvSpPr>
          <p:cNvPr id="3868" name="TextBox 3867">
            <a:extLst>
              <a:ext uri="{FF2B5EF4-FFF2-40B4-BE49-F238E27FC236}">
                <a16:creationId xmlns:a16="http://schemas.microsoft.com/office/drawing/2014/main" id="{F033E30F-D134-3B2A-DFC2-37B14665D041}"/>
              </a:ext>
            </a:extLst>
          </p:cNvPr>
          <p:cNvSpPr txBox="1"/>
          <p:nvPr/>
        </p:nvSpPr>
        <p:spPr>
          <a:xfrm>
            <a:off x="24831481" y="3563396"/>
            <a:ext cx="2058833" cy="923330"/>
          </a:xfrm>
          <a:prstGeom prst="rect">
            <a:avLst/>
          </a:prstGeom>
          <a:noFill/>
        </p:spPr>
        <p:txBody>
          <a:bodyPr wrap="none" rtlCol="0">
            <a:spAutoFit/>
          </a:bodyPr>
          <a:lstStyle/>
          <a:p>
            <a:r>
              <a:rPr lang="en-US" sz="5400" dirty="0"/>
              <a:t>Neural</a:t>
            </a:r>
          </a:p>
        </p:txBody>
      </p:sp>
      <p:sp>
        <p:nvSpPr>
          <p:cNvPr id="3869" name="TextBox 3868">
            <a:extLst>
              <a:ext uri="{FF2B5EF4-FFF2-40B4-BE49-F238E27FC236}">
                <a16:creationId xmlns:a16="http://schemas.microsoft.com/office/drawing/2014/main" id="{D88DB29E-9DD7-6B1E-A2B3-ACD7B9095129}"/>
              </a:ext>
            </a:extLst>
          </p:cNvPr>
          <p:cNvSpPr txBox="1"/>
          <p:nvPr/>
        </p:nvSpPr>
        <p:spPr>
          <a:xfrm>
            <a:off x="24831481" y="10394279"/>
            <a:ext cx="2874954" cy="923330"/>
          </a:xfrm>
          <a:prstGeom prst="rect">
            <a:avLst/>
          </a:prstGeom>
          <a:noFill/>
        </p:spPr>
        <p:txBody>
          <a:bodyPr wrap="none" rtlCol="0">
            <a:spAutoFit/>
          </a:bodyPr>
          <a:lstStyle/>
          <a:p>
            <a:r>
              <a:rPr lang="en-US" sz="5400" dirty="0"/>
              <a:t>Statistical</a:t>
            </a:r>
          </a:p>
        </p:txBody>
      </p:sp>
      <p:sp>
        <p:nvSpPr>
          <p:cNvPr id="3870" name="TextBox 3869">
            <a:extLst>
              <a:ext uri="{FF2B5EF4-FFF2-40B4-BE49-F238E27FC236}">
                <a16:creationId xmlns:a16="http://schemas.microsoft.com/office/drawing/2014/main" id="{08C42B29-7BE7-4706-DAB1-E70A457DB73B}"/>
              </a:ext>
            </a:extLst>
          </p:cNvPr>
          <p:cNvSpPr txBox="1"/>
          <p:nvPr/>
        </p:nvSpPr>
        <p:spPr>
          <a:xfrm>
            <a:off x="24831481" y="13258164"/>
            <a:ext cx="9458615" cy="923330"/>
          </a:xfrm>
          <a:prstGeom prst="rect">
            <a:avLst/>
          </a:prstGeom>
          <a:noFill/>
        </p:spPr>
        <p:txBody>
          <a:bodyPr wrap="none" rtlCol="0">
            <a:spAutoFit/>
          </a:bodyPr>
          <a:lstStyle/>
          <a:p>
            <a:r>
              <a:rPr lang="en-US" sz="5400" dirty="0"/>
              <a:t>Translating between descriptions</a:t>
            </a:r>
          </a:p>
        </p:txBody>
      </p:sp>
      <p:sp>
        <p:nvSpPr>
          <p:cNvPr id="3871" name="TextBox 3870">
            <a:extLst>
              <a:ext uri="{FF2B5EF4-FFF2-40B4-BE49-F238E27FC236}">
                <a16:creationId xmlns:a16="http://schemas.microsoft.com/office/drawing/2014/main" id="{13814ABF-3AE5-37FC-C4BA-4E0BA2FDB474}"/>
              </a:ext>
            </a:extLst>
          </p:cNvPr>
          <p:cNvSpPr txBox="1"/>
          <p:nvPr/>
        </p:nvSpPr>
        <p:spPr>
          <a:xfrm>
            <a:off x="407451" y="21424266"/>
            <a:ext cx="8899872" cy="923330"/>
          </a:xfrm>
          <a:prstGeom prst="rect">
            <a:avLst/>
          </a:prstGeom>
          <a:noFill/>
        </p:spPr>
        <p:txBody>
          <a:bodyPr wrap="none" rtlCol="0">
            <a:spAutoFit/>
          </a:bodyPr>
          <a:lstStyle/>
          <a:p>
            <a:r>
              <a:rPr lang="en-US" sz="5400" dirty="0"/>
              <a:t>Inference of foraging strategies</a:t>
            </a:r>
          </a:p>
        </p:txBody>
      </p:sp>
      <p:sp>
        <p:nvSpPr>
          <p:cNvPr id="3872" name="TextBox 3871">
            <a:extLst>
              <a:ext uri="{FF2B5EF4-FFF2-40B4-BE49-F238E27FC236}">
                <a16:creationId xmlns:a16="http://schemas.microsoft.com/office/drawing/2014/main" id="{7DDCD296-1FE9-1611-3066-82B61684CD03}"/>
              </a:ext>
            </a:extLst>
          </p:cNvPr>
          <p:cNvSpPr txBox="1"/>
          <p:nvPr/>
        </p:nvSpPr>
        <p:spPr>
          <a:xfrm>
            <a:off x="12545999" y="21424266"/>
            <a:ext cx="11959749" cy="923330"/>
          </a:xfrm>
          <a:prstGeom prst="rect">
            <a:avLst/>
          </a:prstGeom>
          <a:noFill/>
        </p:spPr>
        <p:txBody>
          <a:bodyPr wrap="none" rtlCol="0">
            <a:spAutoFit/>
          </a:bodyPr>
          <a:lstStyle/>
          <a:p>
            <a:r>
              <a:rPr lang="en-US" sz="5400" dirty="0"/>
              <a:t>Communication in different environments</a:t>
            </a:r>
          </a:p>
        </p:txBody>
      </p:sp>
      <p:sp>
        <p:nvSpPr>
          <p:cNvPr id="3873" name="TextBox 3872">
            <a:extLst>
              <a:ext uri="{FF2B5EF4-FFF2-40B4-BE49-F238E27FC236}">
                <a16:creationId xmlns:a16="http://schemas.microsoft.com/office/drawing/2014/main" id="{E31A3621-3CED-37FF-B17E-5B37F5E8E777}"/>
              </a:ext>
            </a:extLst>
          </p:cNvPr>
          <p:cNvSpPr txBox="1"/>
          <p:nvPr/>
        </p:nvSpPr>
        <p:spPr>
          <a:xfrm>
            <a:off x="24861626" y="21424266"/>
            <a:ext cx="12270988" cy="923330"/>
          </a:xfrm>
          <a:prstGeom prst="rect">
            <a:avLst/>
          </a:prstGeom>
          <a:noFill/>
        </p:spPr>
        <p:txBody>
          <a:bodyPr wrap="none" rtlCol="0">
            <a:spAutoFit/>
          </a:bodyPr>
          <a:lstStyle/>
          <a:p>
            <a:r>
              <a:rPr lang="en-US" sz="5400" dirty="0"/>
              <a:t>New data from multi-species foraging birds</a:t>
            </a:r>
          </a:p>
        </p:txBody>
      </p:sp>
      <p:sp>
        <p:nvSpPr>
          <p:cNvPr id="3874" name="TextBox 3873">
            <a:extLst>
              <a:ext uri="{FF2B5EF4-FFF2-40B4-BE49-F238E27FC236}">
                <a16:creationId xmlns:a16="http://schemas.microsoft.com/office/drawing/2014/main" id="{CF2FFAA6-980D-0939-F22B-7D6D9D6B73B9}"/>
              </a:ext>
            </a:extLst>
          </p:cNvPr>
          <p:cNvSpPr txBox="1"/>
          <p:nvPr/>
        </p:nvSpPr>
        <p:spPr>
          <a:xfrm>
            <a:off x="24880299" y="33005992"/>
            <a:ext cx="2863476" cy="923330"/>
          </a:xfrm>
          <a:prstGeom prst="rect">
            <a:avLst/>
          </a:prstGeom>
          <a:noFill/>
        </p:spPr>
        <p:txBody>
          <a:bodyPr wrap="none" rtlCol="0">
            <a:spAutoFit/>
          </a:bodyPr>
          <a:lstStyle/>
          <a:p>
            <a:r>
              <a:rPr lang="en-US" sz="5400" dirty="0"/>
              <a:t>Summary</a:t>
            </a:r>
          </a:p>
        </p:txBody>
      </p:sp>
      <p:pic>
        <p:nvPicPr>
          <p:cNvPr id="3875" name="Picture 3874">
            <a:extLst>
              <a:ext uri="{FF2B5EF4-FFF2-40B4-BE49-F238E27FC236}">
                <a16:creationId xmlns:a16="http://schemas.microsoft.com/office/drawing/2014/main" id="{1FC259B8-04FE-4059-9313-D386B0F4C63B}"/>
              </a:ext>
            </a:extLst>
          </p:cNvPr>
          <p:cNvPicPr>
            <a:picLocks noChangeAspect="1"/>
          </p:cNvPicPr>
          <p:nvPr/>
        </p:nvPicPr>
        <p:blipFill>
          <a:blip r:embed="rId64"/>
          <a:stretch>
            <a:fillRect/>
          </a:stretch>
        </p:blipFill>
        <p:spPr>
          <a:xfrm>
            <a:off x="31572798" y="33200944"/>
            <a:ext cx="6337300" cy="5041900"/>
          </a:xfrm>
          <a:prstGeom prst="rect">
            <a:avLst/>
          </a:prstGeom>
        </p:spPr>
      </p:pic>
      <p:graphicFrame>
        <p:nvGraphicFramePr>
          <p:cNvPr id="2" name="Table 2">
            <a:extLst>
              <a:ext uri="{FF2B5EF4-FFF2-40B4-BE49-F238E27FC236}">
                <a16:creationId xmlns:a16="http://schemas.microsoft.com/office/drawing/2014/main" id="{106DA7A5-5811-B260-6A00-68DCC269857A}"/>
              </a:ext>
            </a:extLst>
          </p:cNvPr>
          <p:cNvGraphicFramePr>
            <a:graphicFrameLocks noGrp="1"/>
          </p:cNvGraphicFramePr>
          <p:nvPr>
            <p:extLst>
              <p:ext uri="{D42A27DB-BD31-4B8C-83A1-F6EECF244321}">
                <p14:modId xmlns:p14="http://schemas.microsoft.com/office/powerpoint/2010/main" val="863860050"/>
              </p:ext>
            </p:extLst>
          </p:nvPr>
        </p:nvGraphicFramePr>
        <p:xfrm>
          <a:off x="429373" y="15191659"/>
          <a:ext cx="11507589" cy="5436303"/>
        </p:xfrm>
        <a:graphic>
          <a:graphicData uri="http://schemas.openxmlformats.org/drawingml/2006/table">
            <a:tbl>
              <a:tblPr firstRow="1" bandRow="1">
                <a:tableStyleId>{5DA37D80-6434-44D0-A028-1B22A696006F}</a:tableStyleId>
              </a:tblPr>
              <a:tblGrid>
                <a:gridCol w="3835863">
                  <a:extLst>
                    <a:ext uri="{9D8B030D-6E8A-4147-A177-3AD203B41FA5}">
                      <a16:colId xmlns:a16="http://schemas.microsoft.com/office/drawing/2014/main" val="3918651990"/>
                    </a:ext>
                  </a:extLst>
                </a:gridCol>
                <a:gridCol w="3835863">
                  <a:extLst>
                    <a:ext uri="{9D8B030D-6E8A-4147-A177-3AD203B41FA5}">
                      <a16:colId xmlns:a16="http://schemas.microsoft.com/office/drawing/2014/main" val="1914255881"/>
                    </a:ext>
                  </a:extLst>
                </a:gridCol>
                <a:gridCol w="3835863">
                  <a:extLst>
                    <a:ext uri="{9D8B030D-6E8A-4147-A177-3AD203B41FA5}">
                      <a16:colId xmlns:a16="http://schemas.microsoft.com/office/drawing/2014/main" val="1294512006"/>
                    </a:ext>
                  </a:extLst>
                </a:gridCol>
              </a:tblGrid>
              <a:tr h="725640">
                <a:tc>
                  <a:txBody>
                    <a:bodyPr/>
                    <a:lstStyle/>
                    <a:p>
                      <a:r>
                        <a:rPr lang="en-US" sz="3600" dirty="0"/>
                        <a:t>Cognitive</a:t>
                      </a:r>
                    </a:p>
                  </a:txBody>
                  <a:tcPr/>
                </a:tc>
                <a:tc>
                  <a:txBody>
                    <a:bodyPr/>
                    <a:lstStyle/>
                    <a:p>
                      <a:r>
                        <a:rPr lang="en-US" sz="3600" dirty="0"/>
                        <a:t>Statistical</a:t>
                      </a:r>
                    </a:p>
                  </a:txBody>
                  <a:tcPr/>
                </a:tc>
                <a:tc>
                  <a:txBody>
                    <a:bodyPr/>
                    <a:lstStyle/>
                    <a:p>
                      <a:r>
                        <a:rPr lang="en-US" sz="3600" dirty="0"/>
                        <a:t>Neural</a:t>
                      </a:r>
                    </a:p>
                  </a:txBody>
                  <a:tcPr/>
                </a:tc>
                <a:extLst>
                  <a:ext uri="{0D108BD9-81ED-4DB2-BD59-A6C34878D82A}">
                    <a16:rowId xmlns:a16="http://schemas.microsoft.com/office/drawing/2014/main" val="3622845010"/>
                  </a:ext>
                </a:extLst>
              </a:tr>
              <a:tr h="17333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Goal: </a:t>
                      </a:r>
                      <a:r>
                        <a:rPr lang="en-US" sz="2400" dirty="0"/>
                        <a:t>Describe the computations underlying behavior in terms of goals, beliefs, and vales</a:t>
                      </a:r>
                    </a:p>
                  </a:txBody>
                  <a:tcPr marL="65932" marR="65932" marT="32966" marB="329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2400" b="1" dirty="0"/>
                        <a:t>Goal: </a:t>
                      </a:r>
                      <a:r>
                        <a:rPr lang="en" sz="2400" dirty="0"/>
                        <a:t>Fit empirical behavioral data</a:t>
                      </a:r>
                    </a:p>
                  </a:txBody>
                  <a:tcPr marL="65932" marR="65932" marT="32966" marB="329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Goal: </a:t>
                      </a:r>
                      <a:r>
                        <a:rPr lang="en-US" sz="2400" dirty="0"/>
                        <a:t>Uncover brain mechanisms behind behavior</a:t>
                      </a:r>
                    </a:p>
                  </a:txBody>
                  <a:tcPr marL="65932" marR="65932" marT="32966" marB="32966"/>
                </a:tc>
                <a:extLst>
                  <a:ext uri="{0D108BD9-81ED-4DB2-BD59-A6C34878D82A}">
                    <a16:rowId xmlns:a16="http://schemas.microsoft.com/office/drawing/2014/main" val="512336913"/>
                  </a:ext>
                </a:extLst>
              </a:tr>
              <a:tr h="2977310">
                <a:tc>
                  <a:txBody>
                    <a:bodyPr/>
                    <a:lstStyle/>
                    <a:p>
                      <a:pPr algn="l"/>
                      <a:r>
                        <a:rPr lang="en-US" sz="2400" b="1" dirty="0"/>
                        <a:t>Reinforcement learning </a:t>
                      </a:r>
                      <a:r>
                        <a:rPr lang="en-US" sz="2400" b="0" dirty="0"/>
                        <a:t>(</a:t>
                      </a:r>
                      <a:r>
                        <a:rPr lang="en-US" sz="2400" dirty="0"/>
                        <a:t>Dayan, Niv, Gershman, </a:t>
                      </a:r>
                      <a:r>
                        <a:rPr lang="en-US" sz="2400" dirty="0" err="1"/>
                        <a:t>Stachenfeld</a:t>
                      </a:r>
                      <a:r>
                        <a:rPr lang="en-US" sz="2400" dirty="0"/>
                        <a:t>, Momennejad, </a:t>
                      </a:r>
                      <a:r>
                        <a:rPr lang="en-US" sz="2400" dirty="0" err="1"/>
                        <a:t>Deepmind</a:t>
                      </a:r>
                      <a:r>
                        <a:rPr lang="en-US" sz="2400" dirty="0"/>
                        <a:t>, …)</a:t>
                      </a:r>
                    </a:p>
                    <a:p>
                      <a:pPr algn="l"/>
                      <a:r>
                        <a:rPr lang="en-US" sz="2400" b="1" dirty="0"/>
                        <a:t>Optimal foraging theory</a:t>
                      </a:r>
                      <a:r>
                        <a:rPr lang="en-US" sz="2400" dirty="0"/>
                        <a:t> (Krebs, </a:t>
                      </a:r>
                      <a:r>
                        <a:rPr lang="en-US" sz="2400" dirty="0" err="1"/>
                        <a:t>Charnov</a:t>
                      </a:r>
                      <a:r>
                        <a:rPr lang="en-US" sz="2400" dirty="0"/>
                        <a:t>, El Hady, Hill, …)</a:t>
                      </a:r>
                    </a:p>
                  </a:txBody>
                  <a:tcPr marL="65932" marR="65932" marT="32966" marB="32966"/>
                </a:tc>
                <a:tc>
                  <a:txBody>
                    <a:bodyPr/>
                    <a:lstStyle/>
                    <a:p>
                      <a:pPr algn="l"/>
                      <a:r>
                        <a:rPr lang="en-US" sz="2400" b="1" dirty="0"/>
                        <a:t>Minimal models</a:t>
                      </a:r>
                      <a:r>
                        <a:rPr lang="en-US" sz="2400" dirty="0"/>
                        <a:t> (Levy Flights, </a:t>
                      </a:r>
                      <a:r>
                        <a:rPr lang="en-US" sz="2400" dirty="0" err="1"/>
                        <a:t>Boids</a:t>
                      </a:r>
                      <a:r>
                        <a:rPr lang="en-US" sz="2400" dirty="0"/>
                        <a:t>, random walks, </a:t>
                      </a:r>
                      <a:r>
                        <a:rPr lang="en-US" sz="2400" dirty="0" err="1"/>
                        <a:t>Bialek</a:t>
                      </a:r>
                      <a:r>
                        <a:rPr lang="en-US" sz="2400" dirty="0"/>
                        <a:t>, </a:t>
                      </a:r>
                      <a:r>
                        <a:rPr lang="en-US" sz="2400" dirty="0" err="1"/>
                        <a:t>Schneidman</a:t>
                      </a:r>
                      <a:r>
                        <a:rPr lang="en-US" sz="2400" dirty="0"/>
                        <a:t>, …)</a:t>
                      </a:r>
                    </a:p>
                    <a:p>
                      <a:pPr algn="l"/>
                      <a:r>
                        <a:rPr lang="en-US" sz="2400" b="1" dirty="0"/>
                        <a:t>Tracking video data</a:t>
                      </a:r>
                      <a:r>
                        <a:rPr lang="en-US" sz="2400" dirty="0"/>
                        <a:t> (Sun, Kennedy, Pereira, Mathis, </a:t>
                      </a:r>
                      <a:r>
                        <a:rPr lang="en-US" sz="2400" dirty="0" err="1"/>
                        <a:t>Perona</a:t>
                      </a:r>
                      <a:r>
                        <a:rPr lang="en-US" sz="2400" dirty="0"/>
                        <a:t>….)</a:t>
                      </a:r>
                    </a:p>
                  </a:txBody>
                  <a:tcPr marL="65932" marR="65932" marT="32966" marB="32966"/>
                </a:tc>
                <a:tc>
                  <a:txBody>
                    <a:bodyPr/>
                    <a:lstStyle/>
                    <a:p>
                      <a:pPr algn="l"/>
                      <a:r>
                        <a:rPr lang="en" sz="2400" b="1" dirty="0"/>
                        <a:t>Drosophila</a:t>
                      </a:r>
                      <a:r>
                        <a:rPr lang="en" sz="2400" dirty="0"/>
                        <a:t> (Jayaraman, Ruta, …), </a:t>
                      </a:r>
                    </a:p>
                    <a:p>
                      <a:pPr algn="l"/>
                      <a:r>
                        <a:rPr lang="en" sz="2400" b="1" dirty="0"/>
                        <a:t>Nematodes</a:t>
                      </a:r>
                      <a:r>
                        <a:rPr lang="en" sz="2400" dirty="0"/>
                        <a:t> (Bargmann, Calhoun,...),</a:t>
                      </a:r>
                    </a:p>
                    <a:p>
                      <a:pPr algn="l"/>
                      <a:r>
                        <a:rPr lang="en" sz="2400" b="1" dirty="0"/>
                        <a:t>Hippocampus</a:t>
                      </a:r>
                      <a:r>
                        <a:rPr lang="en" sz="2400" dirty="0"/>
                        <a:t> (Stachenfeld, Ulanovsky, Barack, Aronov, …)</a:t>
                      </a:r>
                      <a:endParaRPr lang="en-US" sz="2400" dirty="0"/>
                    </a:p>
                  </a:txBody>
                  <a:tcPr marL="65932" marR="65932" marT="32966" marB="32966"/>
                </a:tc>
                <a:extLst>
                  <a:ext uri="{0D108BD9-81ED-4DB2-BD59-A6C34878D82A}">
                    <a16:rowId xmlns:a16="http://schemas.microsoft.com/office/drawing/2014/main" val="4230308814"/>
                  </a:ext>
                </a:extLst>
              </a:tr>
            </a:tbl>
          </a:graphicData>
        </a:graphic>
      </p:graphicFrame>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D7F5155-DE40-13EC-C42E-E937B2852B6A}"/>
                  </a:ext>
                </a:extLst>
              </p:cNvPr>
              <p:cNvSpPr txBox="1"/>
              <p:nvPr/>
            </p:nvSpPr>
            <p:spPr>
              <a:xfrm>
                <a:off x="27126119" y="16729355"/>
                <a:ext cx="67012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oMath>
                  </m:oMathPara>
                </a14:m>
                <a:endParaRPr lang="en-US" sz="3600" dirty="0"/>
              </a:p>
            </p:txBody>
          </p:sp>
        </mc:Choice>
        <mc:Fallback>
          <p:sp>
            <p:nvSpPr>
              <p:cNvPr id="3" name="TextBox 2">
                <a:extLst>
                  <a:ext uri="{FF2B5EF4-FFF2-40B4-BE49-F238E27FC236}">
                    <a16:creationId xmlns:a16="http://schemas.microsoft.com/office/drawing/2014/main" id="{1D7F5155-DE40-13EC-C42E-E937B2852B6A}"/>
                  </a:ext>
                </a:extLst>
              </p:cNvPr>
              <p:cNvSpPr txBox="1">
                <a:spLocks noRot="1" noChangeAspect="1" noMove="1" noResize="1" noEditPoints="1" noAdjustHandles="1" noChangeArrowheads="1" noChangeShapeType="1" noTextEdit="1"/>
              </p:cNvSpPr>
              <p:nvPr/>
            </p:nvSpPr>
            <p:spPr>
              <a:xfrm>
                <a:off x="27126119" y="16729355"/>
                <a:ext cx="670128" cy="646331"/>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9B94E34-16E7-1D41-8615-FA6BEA866E70}"/>
                  </a:ext>
                </a:extLst>
              </p:cNvPr>
              <p:cNvSpPr txBox="1"/>
              <p:nvPr/>
            </p:nvSpPr>
            <p:spPr>
              <a:xfrm>
                <a:off x="30384749" y="16743051"/>
                <a:ext cx="67012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oMath>
                  </m:oMathPara>
                </a14:m>
                <a:endParaRPr lang="en-US" sz="3600" dirty="0"/>
              </a:p>
            </p:txBody>
          </p:sp>
        </mc:Choice>
        <mc:Fallback>
          <p:sp>
            <p:nvSpPr>
              <p:cNvPr id="6" name="TextBox 5">
                <a:extLst>
                  <a:ext uri="{FF2B5EF4-FFF2-40B4-BE49-F238E27FC236}">
                    <a16:creationId xmlns:a16="http://schemas.microsoft.com/office/drawing/2014/main" id="{79B94E34-16E7-1D41-8615-FA6BEA866E70}"/>
                  </a:ext>
                </a:extLst>
              </p:cNvPr>
              <p:cNvSpPr txBox="1">
                <a:spLocks noRot="1" noChangeAspect="1" noMove="1" noResize="1" noEditPoints="1" noAdjustHandles="1" noChangeArrowheads="1" noChangeShapeType="1" noTextEdit="1"/>
              </p:cNvSpPr>
              <p:nvPr/>
            </p:nvSpPr>
            <p:spPr>
              <a:xfrm>
                <a:off x="30384749" y="16743051"/>
                <a:ext cx="670128" cy="646331"/>
              </a:xfrm>
              <a:prstGeom prst="rect">
                <a:avLst/>
              </a:prstGeom>
              <a:blipFill>
                <a:blip r:embed="rId6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DA93FF8-8E49-590F-9E03-DD726FF1C522}"/>
                  </a:ext>
                </a:extLst>
              </p:cNvPr>
              <p:cNvSpPr txBox="1"/>
              <p:nvPr/>
            </p:nvSpPr>
            <p:spPr>
              <a:xfrm>
                <a:off x="32703349" y="16743051"/>
                <a:ext cx="165086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oMath>
                  </m:oMathPara>
                </a14:m>
                <a:endParaRPr lang="en-US" sz="3600" dirty="0"/>
              </a:p>
            </p:txBody>
          </p:sp>
        </mc:Choice>
        <mc:Fallback>
          <p:sp>
            <p:nvSpPr>
              <p:cNvPr id="8" name="TextBox 7">
                <a:extLst>
                  <a:ext uri="{FF2B5EF4-FFF2-40B4-BE49-F238E27FC236}">
                    <a16:creationId xmlns:a16="http://schemas.microsoft.com/office/drawing/2014/main" id="{FDA93FF8-8E49-590F-9E03-DD726FF1C522}"/>
                  </a:ext>
                </a:extLst>
              </p:cNvPr>
              <p:cNvSpPr txBox="1">
                <a:spLocks noRot="1" noChangeAspect="1" noMove="1" noResize="1" noEditPoints="1" noAdjustHandles="1" noChangeArrowheads="1" noChangeShapeType="1" noTextEdit="1"/>
              </p:cNvSpPr>
              <p:nvPr/>
            </p:nvSpPr>
            <p:spPr>
              <a:xfrm>
                <a:off x="32703349" y="16743051"/>
                <a:ext cx="1650863" cy="646331"/>
              </a:xfrm>
              <a:prstGeom prst="rect">
                <a:avLst/>
              </a:prstGeom>
              <a:blipFill>
                <a:blip r:embed="rId6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50679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5247</TotalTime>
  <Words>780</Words>
  <Application>Microsoft Macintosh PowerPoint</Application>
  <PresentationFormat>Custom</PresentationFormat>
  <Paragraphs>104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emily@basis.ai</dc:creator>
  <cp:lastModifiedBy>emily@basis.ai</cp:lastModifiedBy>
  <cp:revision>12</cp:revision>
  <dcterms:created xsi:type="dcterms:W3CDTF">2023-07-28T17:44:02Z</dcterms:created>
  <dcterms:modified xsi:type="dcterms:W3CDTF">2023-08-03T11:21:37Z</dcterms:modified>
</cp:coreProperties>
</file>